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661" r:id="rId5"/>
  </p:sldMasterIdLst>
  <p:notesMasterIdLst>
    <p:notesMasterId r:id="rId40"/>
  </p:notesMasterIdLst>
  <p:handoutMasterIdLst>
    <p:handoutMasterId r:id="rId41"/>
  </p:handoutMasterIdLst>
  <p:sldIdLst>
    <p:sldId id="257" r:id="rId6"/>
    <p:sldId id="320" r:id="rId7"/>
    <p:sldId id="315" r:id="rId8"/>
    <p:sldId id="262" r:id="rId9"/>
    <p:sldId id="316" r:id="rId10"/>
    <p:sldId id="264" r:id="rId11"/>
    <p:sldId id="285" r:id="rId12"/>
    <p:sldId id="307" r:id="rId13"/>
    <p:sldId id="282" r:id="rId14"/>
    <p:sldId id="283" r:id="rId15"/>
    <p:sldId id="284" r:id="rId16"/>
    <p:sldId id="289" r:id="rId17"/>
    <p:sldId id="287" r:id="rId18"/>
    <p:sldId id="288" r:id="rId19"/>
    <p:sldId id="304" r:id="rId20"/>
    <p:sldId id="303" r:id="rId21"/>
    <p:sldId id="306" r:id="rId22"/>
    <p:sldId id="300" r:id="rId23"/>
    <p:sldId id="302" r:id="rId24"/>
    <p:sldId id="317" r:id="rId25"/>
    <p:sldId id="292" r:id="rId26"/>
    <p:sldId id="313" r:id="rId27"/>
    <p:sldId id="309" r:id="rId28"/>
    <p:sldId id="311" r:id="rId29"/>
    <p:sldId id="293" r:id="rId30"/>
    <p:sldId id="294" r:id="rId31"/>
    <p:sldId id="295" r:id="rId32"/>
    <p:sldId id="296" r:id="rId33"/>
    <p:sldId id="297" r:id="rId34"/>
    <p:sldId id="298" r:id="rId35"/>
    <p:sldId id="299" r:id="rId36"/>
    <p:sldId id="301" r:id="rId37"/>
    <p:sldId id="318" r:id="rId38"/>
    <p:sldId id="319" r:id="rId39"/>
  </p:sldIdLst>
  <p:sldSz cx="12188825"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8EE9FE-DC30-55F6-7BF7-0C48CBE8D8B6}" name="Ford Sumner" initials="FSL" userId="Ford Sumn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066"/>
    <a:srgbClr val="464C59"/>
    <a:srgbClr val="E6B10E"/>
    <a:srgbClr val="8694AF"/>
    <a:srgbClr val="8694D3"/>
    <a:srgbClr val="E9E9EA"/>
    <a:srgbClr val="F7F7F7"/>
    <a:srgbClr val="B4C7D3"/>
    <a:srgbClr val="E6B1FF"/>
    <a:srgbClr val="D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8" autoAdjust="0"/>
    <p:restoredTop sz="90883" autoAdjust="0"/>
  </p:normalViewPr>
  <p:slideViewPr>
    <p:cSldViewPr snapToGrid="0" snapToObjects="1">
      <p:cViewPr>
        <p:scale>
          <a:sx n="90" d="100"/>
          <a:sy n="90" d="100"/>
        </p:scale>
        <p:origin x="1266" y="462"/>
      </p:cViewPr>
      <p:guideLst>
        <p:guide orient="horz" pos="2160"/>
        <p:guide pos="3839"/>
      </p:guideLst>
    </p:cSldViewPr>
  </p:slideViewPr>
  <p:notesTextViewPr>
    <p:cViewPr>
      <p:scale>
        <a:sx n="100" d="100"/>
        <a:sy n="100" d="100"/>
      </p:scale>
      <p:origin x="0" y="0"/>
    </p:cViewPr>
  </p:notesTextViewPr>
  <p:sorterViewPr>
    <p:cViewPr>
      <p:scale>
        <a:sx n="200" d="100"/>
        <a:sy n="200" d="100"/>
      </p:scale>
      <p:origin x="0" y="-8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ella Smith" userId="fbe0b0da-0604-4020-9cc4-0f08b47f6d69" providerId="ADAL" clId="{BCE3ABF2-6085-4A2F-8AD1-53DA96D6C5DA}"/>
    <pc:docChg chg="undo custSel modSld">
      <pc:chgData name="Fenella Smith" userId="fbe0b0da-0604-4020-9cc4-0f08b47f6d69" providerId="ADAL" clId="{BCE3ABF2-6085-4A2F-8AD1-53DA96D6C5DA}" dt="2024-05-28T23:34:42.303" v="159" actId="1076"/>
      <pc:docMkLst>
        <pc:docMk/>
      </pc:docMkLst>
      <pc:sldChg chg="modSp mod">
        <pc:chgData name="Fenella Smith" userId="fbe0b0da-0604-4020-9cc4-0f08b47f6d69" providerId="ADAL" clId="{BCE3ABF2-6085-4A2F-8AD1-53DA96D6C5DA}" dt="2024-05-28T23:24:43.749" v="15" actId="14100"/>
        <pc:sldMkLst>
          <pc:docMk/>
          <pc:sldMk cId="1609815531" sldId="262"/>
        </pc:sldMkLst>
        <pc:spChg chg="mod">
          <ac:chgData name="Fenella Smith" userId="fbe0b0da-0604-4020-9cc4-0f08b47f6d69" providerId="ADAL" clId="{BCE3ABF2-6085-4A2F-8AD1-53DA96D6C5DA}" dt="2024-05-28T23:24:41.838" v="14" actId="1076"/>
          <ac:spMkLst>
            <pc:docMk/>
            <pc:sldMk cId="1609815531" sldId="262"/>
            <ac:spMk id="3" creationId="{00000000-0000-0000-0000-000000000000}"/>
          </ac:spMkLst>
        </pc:spChg>
        <pc:spChg chg="mod">
          <ac:chgData name="Fenella Smith" userId="fbe0b0da-0604-4020-9cc4-0f08b47f6d69" providerId="ADAL" clId="{BCE3ABF2-6085-4A2F-8AD1-53DA96D6C5DA}" dt="2024-05-28T23:24:43.749" v="15" actId="14100"/>
          <ac:spMkLst>
            <pc:docMk/>
            <pc:sldMk cId="1609815531" sldId="262"/>
            <ac:spMk id="5" creationId="{00000000-0000-0000-0000-000000000000}"/>
          </ac:spMkLst>
        </pc:spChg>
      </pc:sldChg>
      <pc:sldChg chg="modSp mod">
        <pc:chgData name="Fenella Smith" userId="fbe0b0da-0604-4020-9cc4-0f08b47f6d69" providerId="ADAL" clId="{BCE3ABF2-6085-4A2F-8AD1-53DA96D6C5DA}" dt="2024-05-28T23:25:04.016" v="19" actId="20577"/>
        <pc:sldMkLst>
          <pc:docMk/>
          <pc:sldMk cId="2037938625" sldId="264"/>
        </pc:sldMkLst>
        <pc:spChg chg="mod">
          <ac:chgData name="Fenella Smith" userId="fbe0b0da-0604-4020-9cc4-0f08b47f6d69" providerId="ADAL" clId="{BCE3ABF2-6085-4A2F-8AD1-53DA96D6C5DA}" dt="2024-05-28T23:25:04.016" v="19" actId="20577"/>
          <ac:spMkLst>
            <pc:docMk/>
            <pc:sldMk cId="2037938625" sldId="264"/>
            <ac:spMk id="7" creationId="{00000000-0000-0000-0000-000000000000}"/>
          </ac:spMkLst>
        </pc:spChg>
      </pc:sldChg>
      <pc:sldChg chg="modSp mod">
        <pc:chgData name="Fenella Smith" userId="fbe0b0da-0604-4020-9cc4-0f08b47f6d69" providerId="ADAL" clId="{BCE3ABF2-6085-4A2F-8AD1-53DA96D6C5DA}" dt="2024-05-28T23:32:41.903" v="153" actId="5793"/>
        <pc:sldMkLst>
          <pc:docMk/>
          <pc:sldMk cId="1324752543" sldId="282"/>
        </pc:sldMkLst>
        <pc:spChg chg="mod">
          <ac:chgData name="Fenella Smith" userId="fbe0b0da-0604-4020-9cc4-0f08b47f6d69" providerId="ADAL" clId="{BCE3ABF2-6085-4A2F-8AD1-53DA96D6C5DA}" dt="2024-05-28T23:25:56.725" v="39" actId="1076"/>
          <ac:spMkLst>
            <pc:docMk/>
            <pc:sldMk cId="1324752543" sldId="282"/>
            <ac:spMk id="3" creationId="{00000000-0000-0000-0000-000000000000}"/>
          </ac:spMkLst>
        </pc:spChg>
        <pc:spChg chg="mod">
          <ac:chgData name="Fenella Smith" userId="fbe0b0da-0604-4020-9cc4-0f08b47f6d69" providerId="ADAL" clId="{BCE3ABF2-6085-4A2F-8AD1-53DA96D6C5DA}" dt="2024-05-28T23:32:41.903" v="153" actId="5793"/>
          <ac:spMkLst>
            <pc:docMk/>
            <pc:sldMk cId="1324752543" sldId="282"/>
            <ac:spMk id="6" creationId="{00000000-0000-0000-0000-000000000000}"/>
          </ac:spMkLst>
        </pc:spChg>
      </pc:sldChg>
      <pc:sldChg chg="delSp modSp mod">
        <pc:chgData name="Fenella Smith" userId="fbe0b0da-0604-4020-9cc4-0f08b47f6d69" providerId="ADAL" clId="{BCE3ABF2-6085-4A2F-8AD1-53DA96D6C5DA}" dt="2024-05-28T23:32:52.696" v="155" actId="20577"/>
        <pc:sldMkLst>
          <pc:docMk/>
          <pc:sldMk cId="1174793238" sldId="284"/>
        </pc:sldMkLst>
        <pc:spChg chg="mod">
          <ac:chgData name="Fenella Smith" userId="fbe0b0da-0604-4020-9cc4-0f08b47f6d69" providerId="ADAL" clId="{BCE3ABF2-6085-4A2F-8AD1-53DA96D6C5DA}" dt="2024-05-28T23:26:46.705" v="67" actId="1076"/>
          <ac:spMkLst>
            <pc:docMk/>
            <pc:sldMk cId="1174793238" sldId="284"/>
            <ac:spMk id="3" creationId="{00000000-0000-0000-0000-000000000000}"/>
          </ac:spMkLst>
        </pc:spChg>
        <pc:spChg chg="del">
          <ac:chgData name="Fenella Smith" userId="fbe0b0da-0604-4020-9cc4-0f08b47f6d69" providerId="ADAL" clId="{BCE3ABF2-6085-4A2F-8AD1-53DA96D6C5DA}" dt="2024-05-28T23:26:30.267" v="63" actId="478"/>
          <ac:spMkLst>
            <pc:docMk/>
            <pc:sldMk cId="1174793238" sldId="284"/>
            <ac:spMk id="4" creationId="{3406E02E-BE7B-5C37-CAAC-D3354E95692C}"/>
          </ac:spMkLst>
        </pc:spChg>
        <pc:spChg chg="mod">
          <ac:chgData name="Fenella Smith" userId="fbe0b0da-0604-4020-9cc4-0f08b47f6d69" providerId="ADAL" clId="{BCE3ABF2-6085-4A2F-8AD1-53DA96D6C5DA}" dt="2024-05-28T23:32:52.696" v="155" actId="20577"/>
          <ac:spMkLst>
            <pc:docMk/>
            <pc:sldMk cId="1174793238" sldId="284"/>
            <ac:spMk id="6" creationId="{00000000-0000-0000-0000-000000000000}"/>
          </ac:spMkLst>
        </pc:spChg>
      </pc:sldChg>
      <pc:sldChg chg="modSp mod">
        <pc:chgData name="Fenella Smith" userId="fbe0b0da-0604-4020-9cc4-0f08b47f6d69" providerId="ADAL" clId="{BCE3ABF2-6085-4A2F-8AD1-53DA96D6C5DA}" dt="2024-05-28T23:26:09.968" v="55" actId="20577"/>
        <pc:sldMkLst>
          <pc:docMk/>
          <pc:sldMk cId="4206192327" sldId="285"/>
        </pc:sldMkLst>
        <pc:spChg chg="mod">
          <ac:chgData name="Fenella Smith" userId="fbe0b0da-0604-4020-9cc4-0f08b47f6d69" providerId="ADAL" clId="{BCE3ABF2-6085-4A2F-8AD1-53DA96D6C5DA}" dt="2024-05-28T23:26:09.968" v="55" actId="20577"/>
          <ac:spMkLst>
            <pc:docMk/>
            <pc:sldMk cId="4206192327" sldId="285"/>
            <ac:spMk id="6" creationId="{00000000-0000-0000-0000-000000000000}"/>
          </ac:spMkLst>
        </pc:spChg>
      </pc:sldChg>
      <pc:sldChg chg="modSp mod">
        <pc:chgData name="Fenella Smith" userId="fbe0b0da-0604-4020-9cc4-0f08b47f6d69" providerId="ADAL" clId="{BCE3ABF2-6085-4A2F-8AD1-53DA96D6C5DA}" dt="2024-05-28T23:27:13.661" v="73" actId="20577"/>
        <pc:sldMkLst>
          <pc:docMk/>
          <pc:sldMk cId="2850130754" sldId="287"/>
        </pc:sldMkLst>
        <pc:spChg chg="mod">
          <ac:chgData name="Fenella Smith" userId="fbe0b0da-0604-4020-9cc4-0f08b47f6d69" providerId="ADAL" clId="{BCE3ABF2-6085-4A2F-8AD1-53DA96D6C5DA}" dt="2024-05-28T23:27:13.661" v="73" actId="20577"/>
          <ac:spMkLst>
            <pc:docMk/>
            <pc:sldMk cId="2850130754" sldId="287"/>
            <ac:spMk id="5" creationId="{5D64F31A-5784-E5F5-D02F-D486B2233866}"/>
          </ac:spMkLst>
        </pc:spChg>
      </pc:sldChg>
      <pc:sldChg chg="modSp mod">
        <pc:chgData name="Fenella Smith" userId="fbe0b0da-0604-4020-9cc4-0f08b47f6d69" providerId="ADAL" clId="{BCE3ABF2-6085-4A2F-8AD1-53DA96D6C5DA}" dt="2024-05-28T23:27:26.821" v="77" actId="14100"/>
        <pc:sldMkLst>
          <pc:docMk/>
          <pc:sldMk cId="4024028610" sldId="288"/>
        </pc:sldMkLst>
        <pc:spChg chg="mod">
          <ac:chgData name="Fenella Smith" userId="fbe0b0da-0604-4020-9cc4-0f08b47f6d69" providerId="ADAL" clId="{BCE3ABF2-6085-4A2F-8AD1-53DA96D6C5DA}" dt="2024-05-28T23:27:18.775" v="74" actId="20577"/>
          <ac:spMkLst>
            <pc:docMk/>
            <pc:sldMk cId="4024028610" sldId="288"/>
            <ac:spMk id="8" creationId="{9B765D32-4C0F-DB96-3381-3BF380A45E6E}"/>
          </ac:spMkLst>
        </pc:spChg>
        <pc:spChg chg="mod">
          <ac:chgData name="Fenella Smith" userId="fbe0b0da-0604-4020-9cc4-0f08b47f6d69" providerId="ADAL" clId="{BCE3ABF2-6085-4A2F-8AD1-53DA96D6C5DA}" dt="2024-05-28T23:27:26.821" v="77" actId="14100"/>
          <ac:spMkLst>
            <pc:docMk/>
            <pc:sldMk cId="4024028610" sldId="288"/>
            <ac:spMk id="10" creationId="{5E9FFC67-C5B2-458D-067F-73C6F1F49DD5}"/>
          </ac:spMkLst>
        </pc:spChg>
      </pc:sldChg>
      <pc:sldChg chg="modSp mod">
        <pc:chgData name="Fenella Smith" userId="fbe0b0da-0604-4020-9cc4-0f08b47f6d69" providerId="ADAL" clId="{BCE3ABF2-6085-4A2F-8AD1-53DA96D6C5DA}" dt="2024-05-28T23:27:08.014" v="71" actId="1076"/>
        <pc:sldMkLst>
          <pc:docMk/>
          <pc:sldMk cId="1814907086" sldId="289"/>
        </pc:sldMkLst>
        <pc:spChg chg="mod">
          <ac:chgData name="Fenella Smith" userId="fbe0b0da-0604-4020-9cc4-0f08b47f6d69" providerId="ADAL" clId="{BCE3ABF2-6085-4A2F-8AD1-53DA96D6C5DA}" dt="2024-05-28T23:27:08.014" v="71" actId="1076"/>
          <ac:spMkLst>
            <pc:docMk/>
            <pc:sldMk cId="1814907086" sldId="289"/>
            <ac:spMk id="3" creationId="{00000000-0000-0000-0000-000000000000}"/>
          </ac:spMkLst>
        </pc:spChg>
        <pc:spChg chg="mod">
          <ac:chgData name="Fenella Smith" userId="fbe0b0da-0604-4020-9cc4-0f08b47f6d69" providerId="ADAL" clId="{BCE3ABF2-6085-4A2F-8AD1-53DA96D6C5DA}" dt="2024-05-28T23:27:04.641" v="70" actId="14100"/>
          <ac:spMkLst>
            <pc:docMk/>
            <pc:sldMk cId="1814907086" sldId="289"/>
            <ac:spMk id="6" creationId="{00000000-0000-0000-0000-000000000000}"/>
          </ac:spMkLst>
        </pc:spChg>
      </pc:sldChg>
      <pc:sldChg chg="modSp mod">
        <pc:chgData name="Fenella Smith" userId="fbe0b0da-0604-4020-9cc4-0f08b47f6d69" providerId="ADAL" clId="{BCE3ABF2-6085-4A2F-8AD1-53DA96D6C5DA}" dt="2024-05-28T23:29:39.236" v="124" actId="1076"/>
        <pc:sldMkLst>
          <pc:docMk/>
          <pc:sldMk cId="690557625" sldId="293"/>
        </pc:sldMkLst>
        <pc:spChg chg="mod">
          <ac:chgData name="Fenella Smith" userId="fbe0b0da-0604-4020-9cc4-0f08b47f6d69" providerId="ADAL" clId="{BCE3ABF2-6085-4A2F-8AD1-53DA96D6C5DA}" dt="2024-05-28T23:29:37.132" v="123" actId="1076"/>
          <ac:spMkLst>
            <pc:docMk/>
            <pc:sldMk cId="690557625" sldId="293"/>
            <ac:spMk id="3" creationId="{619E49E3-DB1C-FC0F-1D60-F0E85D1313DC}"/>
          </ac:spMkLst>
        </pc:spChg>
        <pc:spChg chg="mod">
          <ac:chgData name="Fenella Smith" userId="fbe0b0da-0604-4020-9cc4-0f08b47f6d69" providerId="ADAL" clId="{BCE3ABF2-6085-4A2F-8AD1-53DA96D6C5DA}" dt="2024-05-28T23:29:39.236" v="124" actId="1076"/>
          <ac:spMkLst>
            <pc:docMk/>
            <pc:sldMk cId="690557625" sldId="293"/>
            <ac:spMk id="11" creationId="{840129C8-72A7-DA1E-5E51-427EF38D96B7}"/>
          </ac:spMkLst>
        </pc:spChg>
      </pc:sldChg>
      <pc:sldChg chg="modSp mod">
        <pc:chgData name="Fenella Smith" userId="fbe0b0da-0604-4020-9cc4-0f08b47f6d69" providerId="ADAL" clId="{BCE3ABF2-6085-4A2F-8AD1-53DA96D6C5DA}" dt="2024-05-28T23:29:54.681" v="127" actId="20577"/>
        <pc:sldMkLst>
          <pc:docMk/>
          <pc:sldMk cId="2961458498" sldId="294"/>
        </pc:sldMkLst>
        <pc:spChg chg="mod">
          <ac:chgData name="Fenella Smith" userId="fbe0b0da-0604-4020-9cc4-0f08b47f6d69" providerId="ADAL" clId="{BCE3ABF2-6085-4A2F-8AD1-53DA96D6C5DA}" dt="2024-05-28T23:29:54.681" v="127" actId="20577"/>
          <ac:spMkLst>
            <pc:docMk/>
            <pc:sldMk cId="2961458498" sldId="294"/>
            <ac:spMk id="5" creationId="{3EA20B0E-6741-6B36-840E-D119B2433636}"/>
          </ac:spMkLst>
        </pc:spChg>
      </pc:sldChg>
      <pc:sldChg chg="modSp mod">
        <pc:chgData name="Fenella Smith" userId="fbe0b0da-0604-4020-9cc4-0f08b47f6d69" providerId="ADAL" clId="{BCE3ABF2-6085-4A2F-8AD1-53DA96D6C5DA}" dt="2024-05-28T23:34:42.303" v="159" actId="1076"/>
        <pc:sldMkLst>
          <pc:docMk/>
          <pc:sldMk cId="2674613978" sldId="295"/>
        </pc:sldMkLst>
        <pc:spChg chg="mod">
          <ac:chgData name="Fenella Smith" userId="fbe0b0da-0604-4020-9cc4-0f08b47f6d69" providerId="ADAL" clId="{BCE3ABF2-6085-4A2F-8AD1-53DA96D6C5DA}" dt="2024-05-28T23:34:42.303" v="159" actId="1076"/>
          <ac:spMkLst>
            <pc:docMk/>
            <pc:sldMk cId="2674613978" sldId="295"/>
            <ac:spMk id="3" creationId="{8ABC10DE-4BC1-F0B2-623F-6CFEEE2A2911}"/>
          </ac:spMkLst>
        </pc:spChg>
        <pc:spChg chg="mod">
          <ac:chgData name="Fenella Smith" userId="fbe0b0da-0604-4020-9cc4-0f08b47f6d69" providerId="ADAL" clId="{BCE3ABF2-6085-4A2F-8AD1-53DA96D6C5DA}" dt="2024-05-28T23:34:38.801" v="158" actId="14100"/>
          <ac:spMkLst>
            <pc:docMk/>
            <pc:sldMk cId="2674613978" sldId="295"/>
            <ac:spMk id="5" creationId="{20E0C800-BCF5-A618-BAEE-9346FB543632}"/>
          </ac:spMkLst>
        </pc:spChg>
      </pc:sldChg>
      <pc:sldChg chg="modSp mod">
        <pc:chgData name="Fenella Smith" userId="fbe0b0da-0604-4020-9cc4-0f08b47f6d69" providerId="ADAL" clId="{BCE3ABF2-6085-4A2F-8AD1-53DA96D6C5DA}" dt="2024-05-28T23:30:02.917" v="129" actId="20577"/>
        <pc:sldMkLst>
          <pc:docMk/>
          <pc:sldMk cId="2908214183" sldId="296"/>
        </pc:sldMkLst>
        <pc:spChg chg="mod">
          <ac:chgData name="Fenella Smith" userId="fbe0b0da-0604-4020-9cc4-0f08b47f6d69" providerId="ADAL" clId="{BCE3ABF2-6085-4A2F-8AD1-53DA96D6C5DA}" dt="2024-05-28T23:30:02.917" v="129" actId="20577"/>
          <ac:spMkLst>
            <pc:docMk/>
            <pc:sldMk cId="2908214183" sldId="296"/>
            <ac:spMk id="5" creationId="{FC6227D7-DE5D-A86A-8D3C-A474F3094012}"/>
          </ac:spMkLst>
        </pc:spChg>
      </pc:sldChg>
      <pc:sldChg chg="modSp mod">
        <pc:chgData name="Fenella Smith" userId="fbe0b0da-0604-4020-9cc4-0f08b47f6d69" providerId="ADAL" clId="{BCE3ABF2-6085-4A2F-8AD1-53DA96D6C5DA}" dt="2024-05-28T23:30:06.406" v="130" actId="20577"/>
        <pc:sldMkLst>
          <pc:docMk/>
          <pc:sldMk cId="1664022126" sldId="298"/>
        </pc:sldMkLst>
        <pc:spChg chg="mod">
          <ac:chgData name="Fenella Smith" userId="fbe0b0da-0604-4020-9cc4-0f08b47f6d69" providerId="ADAL" clId="{BCE3ABF2-6085-4A2F-8AD1-53DA96D6C5DA}" dt="2024-05-28T23:30:06.406" v="130" actId="20577"/>
          <ac:spMkLst>
            <pc:docMk/>
            <pc:sldMk cId="1664022126" sldId="298"/>
            <ac:spMk id="5" creationId="{99EFD5C1-DFF0-98C8-8F1D-7D1AAC7B8C5D}"/>
          </ac:spMkLst>
        </pc:spChg>
      </pc:sldChg>
      <pc:sldChg chg="modSp mod">
        <pc:chgData name="Fenella Smith" userId="fbe0b0da-0604-4020-9cc4-0f08b47f6d69" providerId="ADAL" clId="{BCE3ABF2-6085-4A2F-8AD1-53DA96D6C5DA}" dt="2024-05-28T23:30:11.220" v="131" actId="20577"/>
        <pc:sldMkLst>
          <pc:docMk/>
          <pc:sldMk cId="1729289497" sldId="299"/>
        </pc:sldMkLst>
        <pc:spChg chg="mod">
          <ac:chgData name="Fenella Smith" userId="fbe0b0da-0604-4020-9cc4-0f08b47f6d69" providerId="ADAL" clId="{BCE3ABF2-6085-4A2F-8AD1-53DA96D6C5DA}" dt="2024-05-28T23:30:11.220" v="131" actId="20577"/>
          <ac:spMkLst>
            <pc:docMk/>
            <pc:sldMk cId="1729289497" sldId="299"/>
            <ac:spMk id="5" creationId="{1B73AFB5-C9AD-F778-993D-5B9F24F5E20F}"/>
          </ac:spMkLst>
        </pc:spChg>
      </pc:sldChg>
      <pc:sldChg chg="modSp mod">
        <pc:chgData name="Fenella Smith" userId="fbe0b0da-0604-4020-9cc4-0f08b47f6d69" providerId="ADAL" clId="{BCE3ABF2-6085-4A2F-8AD1-53DA96D6C5DA}" dt="2024-05-28T23:33:43.697" v="157" actId="14100"/>
        <pc:sldMkLst>
          <pc:docMk/>
          <pc:sldMk cId="2461505985" sldId="300"/>
        </pc:sldMkLst>
        <pc:spChg chg="mod">
          <ac:chgData name="Fenella Smith" userId="fbe0b0da-0604-4020-9cc4-0f08b47f6d69" providerId="ADAL" clId="{BCE3ABF2-6085-4A2F-8AD1-53DA96D6C5DA}" dt="2024-05-28T23:33:43.697" v="157" actId="14100"/>
          <ac:spMkLst>
            <pc:docMk/>
            <pc:sldMk cId="2461505985" sldId="300"/>
            <ac:spMk id="5" creationId="{8F4DD42D-4D47-2ED6-492E-5D612B25D612}"/>
          </ac:spMkLst>
        </pc:spChg>
      </pc:sldChg>
      <pc:sldChg chg="modSp mod">
        <pc:chgData name="Fenella Smith" userId="fbe0b0da-0604-4020-9cc4-0f08b47f6d69" providerId="ADAL" clId="{BCE3ABF2-6085-4A2F-8AD1-53DA96D6C5DA}" dt="2024-05-28T23:30:14.127" v="132" actId="20577"/>
        <pc:sldMkLst>
          <pc:docMk/>
          <pc:sldMk cId="937441534" sldId="301"/>
        </pc:sldMkLst>
        <pc:spChg chg="mod">
          <ac:chgData name="Fenella Smith" userId="fbe0b0da-0604-4020-9cc4-0f08b47f6d69" providerId="ADAL" clId="{BCE3ABF2-6085-4A2F-8AD1-53DA96D6C5DA}" dt="2024-05-28T23:30:14.127" v="132" actId="20577"/>
          <ac:spMkLst>
            <pc:docMk/>
            <pc:sldMk cId="937441534" sldId="301"/>
            <ac:spMk id="5" creationId="{BEA38AA4-4849-84E9-7A44-7E93404E7EE6}"/>
          </ac:spMkLst>
        </pc:spChg>
      </pc:sldChg>
      <pc:sldChg chg="modSp mod">
        <pc:chgData name="Fenella Smith" userId="fbe0b0da-0604-4020-9cc4-0f08b47f6d69" providerId="ADAL" clId="{BCE3ABF2-6085-4A2F-8AD1-53DA96D6C5DA}" dt="2024-05-28T23:28:28.865" v="90" actId="20577"/>
        <pc:sldMkLst>
          <pc:docMk/>
          <pc:sldMk cId="3764842733" sldId="302"/>
        </pc:sldMkLst>
        <pc:spChg chg="mod">
          <ac:chgData name="Fenella Smith" userId="fbe0b0da-0604-4020-9cc4-0f08b47f6d69" providerId="ADAL" clId="{BCE3ABF2-6085-4A2F-8AD1-53DA96D6C5DA}" dt="2024-05-28T23:28:28.865" v="90" actId="20577"/>
          <ac:spMkLst>
            <pc:docMk/>
            <pc:sldMk cId="3764842733" sldId="302"/>
            <ac:spMk id="5" creationId="{2E108AB5-2EC8-7DAA-DD93-B933CE0E3B3A}"/>
          </ac:spMkLst>
        </pc:spChg>
      </pc:sldChg>
      <pc:sldChg chg="modSp mod">
        <pc:chgData name="Fenella Smith" userId="fbe0b0da-0604-4020-9cc4-0f08b47f6d69" providerId="ADAL" clId="{BCE3ABF2-6085-4A2F-8AD1-53DA96D6C5DA}" dt="2024-05-28T23:27:51.696" v="84" actId="1076"/>
        <pc:sldMkLst>
          <pc:docMk/>
          <pc:sldMk cId="1067129997" sldId="303"/>
        </pc:sldMkLst>
        <pc:spChg chg="mod">
          <ac:chgData name="Fenella Smith" userId="fbe0b0da-0604-4020-9cc4-0f08b47f6d69" providerId="ADAL" clId="{BCE3ABF2-6085-4A2F-8AD1-53DA96D6C5DA}" dt="2024-05-28T23:27:51.696" v="84" actId="1076"/>
          <ac:spMkLst>
            <pc:docMk/>
            <pc:sldMk cId="1067129997" sldId="303"/>
            <ac:spMk id="3" creationId="{00000000-0000-0000-0000-000000000000}"/>
          </ac:spMkLst>
        </pc:spChg>
        <pc:spChg chg="mod">
          <ac:chgData name="Fenella Smith" userId="fbe0b0da-0604-4020-9cc4-0f08b47f6d69" providerId="ADAL" clId="{BCE3ABF2-6085-4A2F-8AD1-53DA96D6C5DA}" dt="2024-05-28T23:27:42.121" v="82" actId="14100"/>
          <ac:spMkLst>
            <pc:docMk/>
            <pc:sldMk cId="1067129997" sldId="303"/>
            <ac:spMk id="6" creationId="{00000000-0000-0000-0000-000000000000}"/>
          </ac:spMkLst>
        </pc:spChg>
      </pc:sldChg>
      <pc:sldChg chg="delSp modSp mod">
        <pc:chgData name="Fenella Smith" userId="fbe0b0da-0604-4020-9cc4-0f08b47f6d69" providerId="ADAL" clId="{BCE3ABF2-6085-4A2F-8AD1-53DA96D6C5DA}" dt="2024-05-28T23:27:34.785" v="80" actId="20577"/>
        <pc:sldMkLst>
          <pc:docMk/>
          <pc:sldMk cId="959923274" sldId="304"/>
        </pc:sldMkLst>
        <pc:spChg chg="del">
          <ac:chgData name="Fenella Smith" userId="fbe0b0da-0604-4020-9cc4-0f08b47f6d69" providerId="ADAL" clId="{BCE3ABF2-6085-4A2F-8AD1-53DA96D6C5DA}" dt="2024-05-28T23:27:30.355" v="78" actId="478"/>
          <ac:spMkLst>
            <pc:docMk/>
            <pc:sldMk cId="959923274" sldId="304"/>
            <ac:spMk id="6" creationId="{00000000-0000-0000-0000-000000000000}"/>
          </ac:spMkLst>
        </pc:spChg>
        <pc:spChg chg="mod">
          <ac:chgData name="Fenella Smith" userId="fbe0b0da-0604-4020-9cc4-0f08b47f6d69" providerId="ADAL" clId="{BCE3ABF2-6085-4A2F-8AD1-53DA96D6C5DA}" dt="2024-05-28T23:27:34.785" v="80" actId="20577"/>
          <ac:spMkLst>
            <pc:docMk/>
            <pc:sldMk cId="959923274" sldId="304"/>
            <ac:spMk id="12" creationId="{86EE4D29-60B9-20F2-0832-25BBEAB9FBAA}"/>
          </ac:spMkLst>
        </pc:spChg>
        <pc:spChg chg="mod">
          <ac:chgData name="Fenella Smith" userId="fbe0b0da-0604-4020-9cc4-0f08b47f6d69" providerId="ADAL" clId="{BCE3ABF2-6085-4A2F-8AD1-53DA96D6C5DA}" dt="2024-05-28T23:27:32.826" v="79" actId="20577"/>
          <ac:spMkLst>
            <pc:docMk/>
            <pc:sldMk cId="959923274" sldId="304"/>
            <ac:spMk id="14" creationId="{26E99964-DDB1-448E-459C-AD26B2E44478}"/>
          </ac:spMkLst>
        </pc:spChg>
      </pc:sldChg>
      <pc:sldChg chg="modSp mod">
        <pc:chgData name="Fenella Smith" userId="fbe0b0da-0604-4020-9cc4-0f08b47f6d69" providerId="ADAL" clId="{BCE3ABF2-6085-4A2F-8AD1-53DA96D6C5DA}" dt="2024-05-28T23:33:31.521" v="156" actId="20577"/>
        <pc:sldMkLst>
          <pc:docMk/>
          <pc:sldMk cId="3819162555" sldId="306"/>
        </pc:sldMkLst>
        <pc:spChg chg="mod">
          <ac:chgData name="Fenella Smith" userId="fbe0b0da-0604-4020-9cc4-0f08b47f6d69" providerId="ADAL" clId="{BCE3ABF2-6085-4A2F-8AD1-53DA96D6C5DA}" dt="2024-05-28T23:28:19.752" v="88" actId="1076"/>
          <ac:spMkLst>
            <pc:docMk/>
            <pc:sldMk cId="3819162555" sldId="306"/>
            <ac:spMk id="3" creationId="{00000000-0000-0000-0000-000000000000}"/>
          </ac:spMkLst>
        </pc:spChg>
        <pc:spChg chg="mod">
          <ac:chgData name="Fenella Smith" userId="fbe0b0da-0604-4020-9cc4-0f08b47f6d69" providerId="ADAL" clId="{BCE3ABF2-6085-4A2F-8AD1-53DA96D6C5DA}" dt="2024-05-28T23:33:31.521" v="156" actId="20577"/>
          <ac:spMkLst>
            <pc:docMk/>
            <pc:sldMk cId="3819162555" sldId="306"/>
            <ac:spMk id="6" creationId="{00000000-0000-0000-0000-000000000000}"/>
          </ac:spMkLst>
        </pc:spChg>
      </pc:sldChg>
      <pc:sldChg chg="modSp mod">
        <pc:chgData name="Fenella Smith" userId="fbe0b0da-0604-4020-9cc4-0f08b47f6d69" providerId="ADAL" clId="{BCE3ABF2-6085-4A2F-8AD1-53DA96D6C5DA}" dt="2024-05-28T23:25:43.242" v="36" actId="20577"/>
        <pc:sldMkLst>
          <pc:docMk/>
          <pc:sldMk cId="749650365" sldId="307"/>
        </pc:sldMkLst>
        <pc:spChg chg="mod">
          <ac:chgData name="Fenella Smith" userId="fbe0b0da-0604-4020-9cc4-0f08b47f6d69" providerId="ADAL" clId="{BCE3ABF2-6085-4A2F-8AD1-53DA96D6C5DA}" dt="2024-05-28T23:25:39.062" v="33" actId="1076"/>
          <ac:spMkLst>
            <pc:docMk/>
            <pc:sldMk cId="749650365" sldId="307"/>
            <ac:spMk id="3" creationId="{5803307D-08A3-B66D-1097-2BEF8897AC73}"/>
          </ac:spMkLst>
        </pc:spChg>
        <pc:spChg chg="mod">
          <ac:chgData name="Fenella Smith" userId="fbe0b0da-0604-4020-9cc4-0f08b47f6d69" providerId="ADAL" clId="{BCE3ABF2-6085-4A2F-8AD1-53DA96D6C5DA}" dt="2024-05-28T23:25:43.242" v="36" actId="20577"/>
          <ac:spMkLst>
            <pc:docMk/>
            <pc:sldMk cId="749650365" sldId="307"/>
            <ac:spMk id="4" creationId="{657B388E-5786-44F8-422C-94FB890650C6}"/>
          </ac:spMkLst>
        </pc:spChg>
      </pc:sldChg>
      <pc:sldChg chg="modSp mod">
        <pc:chgData name="Fenella Smith" userId="fbe0b0da-0604-4020-9cc4-0f08b47f6d69" providerId="ADAL" clId="{BCE3ABF2-6085-4A2F-8AD1-53DA96D6C5DA}" dt="2024-05-28T23:29:43.948" v="125" actId="1076"/>
        <pc:sldMkLst>
          <pc:docMk/>
          <pc:sldMk cId="331987269" sldId="309"/>
        </pc:sldMkLst>
        <pc:spChg chg="mod">
          <ac:chgData name="Fenella Smith" userId="fbe0b0da-0604-4020-9cc4-0f08b47f6d69" providerId="ADAL" clId="{BCE3ABF2-6085-4A2F-8AD1-53DA96D6C5DA}" dt="2024-05-28T23:29:43.948" v="125" actId="1076"/>
          <ac:spMkLst>
            <pc:docMk/>
            <pc:sldMk cId="331987269" sldId="309"/>
            <ac:spMk id="3" creationId="{37607F11-BD1A-A915-93F3-F37BFF596293}"/>
          </ac:spMkLst>
        </pc:spChg>
        <pc:spChg chg="mod">
          <ac:chgData name="Fenella Smith" userId="fbe0b0da-0604-4020-9cc4-0f08b47f6d69" providerId="ADAL" clId="{BCE3ABF2-6085-4A2F-8AD1-53DA96D6C5DA}" dt="2024-05-28T23:28:59.472" v="102" actId="1076"/>
          <ac:spMkLst>
            <pc:docMk/>
            <pc:sldMk cId="331987269" sldId="309"/>
            <ac:spMk id="7" creationId="{9E6754AC-A710-10E7-858A-D021D70AFD02}"/>
          </ac:spMkLst>
        </pc:spChg>
        <pc:spChg chg="mod">
          <ac:chgData name="Fenella Smith" userId="fbe0b0da-0604-4020-9cc4-0f08b47f6d69" providerId="ADAL" clId="{BCE3ABF2-6085-4A2F-8AD1-53DA96D6C5DA}" dt="2024-05-28T23:28:51.833" v="100" actId="20577"/>
          <ac:spMkLst>
            <pc:docMk/>
            <pc:sldMk cId="331987269" sldId="309"/>
            <ac:spMk id="8" creationId="{CBD2F973-CB2B-81EF-10C0-ACF54672338D}"/>
          </ac:spMkLst>
        </pc:spChg>
      </pc:sldChg>
      <pc:sldChg chg="modSp mod">
        <pc:chgData name="Fenella Smith" userId="fbe0b0da-0604-4020-9cc4-0f08b47f6d69" providerId="ADAL" clId="{BCE3ABF2-6085-4A2F-8AD1-53DA96D6C5DA}" dt="2024-05-28T23:29:49.805" v="126" actId="1076"/>
        <pc:sldMkLst>
          <pc:docMk/>
          <pc:sldMk cId="891790089" sldId="311"/>
        </pc:sldMkLst>
        <pc:spChg chg="mod">
          <ac:chgData name="Fenella Smith" userId="fbe0b0da-0604-4020-9cc4-0f08b47f6d69" providerId="ADAL" clId="{BCE3ABF2-6085-4A2F-8AD1-53DA96D6C5DA}" dt="2024-05-28T23:29:49.805" v="126" actId="1076"/>
          <ac:spMkLst>
            <pc:docMk/>
            <pc:sldMk cId="891790089" sldId="311"/>
            <ac:spMk id="3" creationId="{EA0340CF-05C0-45F3-D5CD-390500DA8077}"/>
          </ac:spMkLst>
        </pc:spChg>
        <pc:spChg chg="mod">
          <ac:chgData name="Fenella Smith" userId="fbe0b0da-0604-4020-9cc4-0f08b47f6d69" providerId="ADAL" clId="{BCE3ABF2-6085-4A2F-8AD1-53DA96D6C5DA}" dt="2024-05-28T23:29:08.191" v="106" actId="20577"/>
          <ac:spMkLst>
            <pc:docMk/>
            <pc:sldMk cId="891790089" sldId="311"/>
            <ac:spMk id="4" creationId="{A57AD758-A098-1ED3-37CC-EAA3EBD37347}"/>
          </ac:spMkLst>
        </pc:spChg>
      </pc:sldChg>
      <pc:sldChg chg="delSp mod">
        <pc:chgData name="Fenella Smith" userId="fbe0b0da-0604-4020-9cc4-0f08b47f6d69" providerId="ADAL" clId="{BCE3ABF2-6085-4A2F-8AD1-53DA96D6C5DA}" dt="2024-05-28T23:28:48.604" v="99" actId="478"/>
        <pc:sldMkLst>
          <pc:docMk/>
          <pc:sldMk cId="338053220" sldId="313"/>
        </pc:sldMkLst>
        <pc:spChg chg="del">
          <ac:chgData name="Fenella Smith" userId="fbe0b0da-0604-4020-9cc4-0f08b47f6d69" providerId="ADAL" clId="{BCE3ABF2-6085-4A2F-8AD1-53DA96D6C5DA}" dt="2024-05-28T23:28:48.604" v="99" actId="478"/>
          <ac:spMkLst>
            <pc:docMk/>
            <pc:sldMk cId="338053220" sldId="313"/>
            <ac:spMk id="7" creationId="{42F752CA-24BA-60B8-BBE4-CDA3BAE33152}"/>
          </ac:spMkLst>
        </pc:spChg>
      </pc:sldChg>
      <pc:sldChg chg="modSp mod">
        <pc:chgData name="Fenella Smith" userId="fbe0b0da-0604-4020-9cc4-0f08b47f6d69" providerId="ADAL" clId="{BCE3ABF2-6085-4A2F-8AD1-53DA96D6C5DA}" dt="2024-05-28T23:31:37.921" v="135" actId="1076"/>
        <pc:sldMkLst>
          <pc:docMk/>
          <pc:sldMk cId="2963599926" sldId="315"/>
        </pc:sldMkLst>
        <pc:spChg chg="mod">
          <ac:chgData name="Fenella Smith" userId="fbe0b0da-0604-4020-9cc4-0f08b47f6d69" providerId="ADAL" clId="{BCE3ABF2-6085-4A2F-8AD1-53DA96D6C5DA}" dt="2024-05-28T23:31:37.921" v="135" actId="1076"/>
          <ac:spMkLst>
            <pc:docMk/>
            <pc:sldMk cId="2963599926" sldId="315"/>
            <ac:spMk id="6" creationId="{A48D34D6-0131-6558-1A5D-BC2AE6A77FC2}"/>
          </ac:spMkLst>
        </pc:spChg>
      </pc:sldChg>
      <pc:sldChg chg="modSp mod">
        <pc:chgData name="Fenella Smith" userId="fbe0b0da-0604-4020-9cc4-0f08b47f6d69" providerId="ADAL" clId="{BCE3ABF2-6085-4A2F-8AD1-53DA96D6C5DA}" dt="2024-05-28T23:24:57.740" v="18" actId="1076"/>
        <pc:sldMkLst>
          <pc:docMk/>
          <pc:sldMk cId="3753924235" sldId="316"/>
        </pc:sldMkLst>
        <pc:spChg chg="mod">
          <ac:chgData name="Fenella Smith" userId="fbe0b0da-0604-4020-9cc4-0f08b47f6d69" providerId="ADAL" clId="{BCE3ABF2-6085-4A2F-8AD1-53DA96D6C5DA}" dt="2024-05-28T23:24:57.740" v="18" actId="1076"/>
          <ac:spMkLst>
            <pc:docMk/>
            <pc:sldMk cId="3753924235" sldId="316"/>
            <ac:spMk id="3" creationId="{825F993D-8434-99D7-5151-D177BB5EF577}"/>
          </ac:spMkLst>
        </pc:spChg>
        <pc:spChg chg="mod">
          <ac:chgData name="Fenella Smith" userId="fbe0b0da-0604-4020-9cc4-0f08b47f6d69" providerId="ADAL" clId="{BCE3ABF2-6085-4A2F-8AD1-53DA96D6C5DA}" dt="2024-05-28T23:24:53.957" v="17" actId="14100"/>
          <ac:spMkLst>
            <pc:docMk/>
            <pc:sldMk cId="3753924235" sldId="316"/>
            <ac:spMk id="5" creationId="{4AAB318D-1959-A655-AC4D-24D5894EFF05}"/>
          </ac:spMkLst>
        </pc:spChg>
      </pc:sldChg>
      <pc:sldChg chg="modSp mod">
        <pc:chgData name="Fenella Smith" userId="fbe0b0da-0604-4020-9cc4-0f08b47f6d69" providerId="ADAL" clId="{BCE3ABF2-6085-4A2F-8AD1-53DA96D6C5DA}" dt="2024-05-28T23:28:45.479" v="98" actId="1076"/>
        <pc:sldMkLst>
          <pc:docMk/>
          <pc:sldMk cId="1160616721" sldId="317"/>
        </pc:sldMkLst>
        <pc:spChg chg="mod">
          <ac:chgData name="Fenella Smith" userId="fbe0b0da-0604-4020-9cc4-0f08b47f6d69" providerId="ADAL" clId="{BCE3ABF2-6085-4A2F-8AD1-53DA96D6C5DA}" dt="2024-05-28T23:28:45.479" v="98" actId="1076"/>
          <ac:spMkLst>
            <pc:docMk/>
            <pc:sldMk cId="1160616721" sldId="317"/>
            <ac:spMk id="3" creationId="{00000000-0000-0000-0000-000000000000}"/>
          </ac:spMkLst>
        </pc:spChg>
        <pc:spChg chg="mod">
          <ac:chgData name="Fenella Smith" userId="fbe0b0da-0604-4020-9cc4-0f08b47f6d69" providerId="ADAL" clId="{BCE3ABF2-6085-4A2F-8AD1-53DA96D6C5DA}" dt="2024-05-28T23:28:34.703" v="92" actId="20577"/>
          <ac:spMkLst>
            <pc:docMk/>
            <pc:sldMk cId="1160616721" sldId="317"/>
            <ac:spMk id="4" creationId="{3406E02E-BE7B-5C37-CAAC-D3354E95692C}"/>
          </ac:spMkLst>
        </pc:spChg>
        <pc:spChg chg="mod">
          <ac:chgData name="Fenella Smith" userId="fbe0b0da-0604-4020-9cc4-0f08b47f6d69" providerId="ADAL" clId="{BCE3ABF2-6085-4A2F-8AD1-53DA96D6C5DA}" dt="2024-05-28T23:28:41.658" v="97" actId="5793"/>
          <ac:spMkLst>
            <pc:docMk/>
            <pc:sldMk cId="1160616721" sldId="317"/>
            <ac:spMk id="5" creationId="{482CDFBF-3A2E-6124-3400-BA67665E23CF}"/>
          </ac:spMkLst>
        </pc:spChg>
      </pc:sldChg>
      <pc:sldChg chg="delSp mod">
        <pc:chgData name="Fenella Smith" userId="fbe0b0da-0604-4020-9cc4-0f08b47f6d69" providerId="ADAL" clId="{BCE3ABF2-6085-4A2F-8AD1-53DA96D6C5DA}" dt="2024-05-28T23:30:17.436" v="133" actId="478"/>
        <pc:sldMkLst>
          <pc:docMk/>
          <pc:sldMk cId="1458109364" sldId="318"/>
        </pc:sldMkLst>
        <pc:spChg chg="del">
          <ac:chgData name="Fenella Smith" userId="fbe0b0da-0604-4020-9cc4-0f08b47f6d69" providerId="ADAL" clId="{BCE3ABF2-6085-4A2F-8AD1-53DA96D6C5DA}" dt="2024-05-28T23:30:17.436" v="133" actId="478"/>
          <ac:spMkLst>
            <pc:docMk/>
            <pc:sldMk cId="1458109364" sldId="318"/>
            <ac:spMk id="5" creationId="{B7763F3A-B580-E8D7-46A4-92EB6BE13800}"/>
          </ac:spMkLst>
        </pc:spChg>
      </pc:sldChg>
      <pc:sldChg chg="delSp mod">
        <pc:chgData name="Fenella Smith" userId="fbe0b0da-0604-4020-9cc4-0f08b47f6d69" providerId="ADAL" clId="{BCE3ABF2-6085-4A2F-8AD1-53DA96D6C5DA}" dt="2024-05-28T23:30:20.607" v="134" actId="478"/>
        <pc:sldMkLst>
          <pc:docMk/>
          <pc:sldMk cId="432315768" sldId="319"/>
        </pc:sldMkLst>
        <pc:spChg chg="del">
          <ac:chgData name="Fenella Smith" userId="fbe0b0da-0604-4020-9cc4-0f08b47f6d69" providerId="ADAL" clId="{BCE3ABF2-6085-4A2F-8AD1-53DA96D6C5DA}" dt="2024-05-28T23:30:20.607" v="134" actId="478"/>
          <ac:spMkLst>
            <pc:docMk/>
            <pc:sldMk cId="432315768" sldId="319"/>
            <ac:spMk id="13" creationId="{9BD50D29-9572-CFFE-E1CC-7C03B08EDEE4}"/>
          </ac:spMkLst>
        </pc:spChg>
      </pc:sldChg>
      <pc:sldChg chg="modSp mod">
        <pc:chgData name="Fenella Smith" userId="fbe0b0da-0604-4020-9cc4-0f08b47f6d69" providerId="ADAL" clId="{BCE3ABF2-6085-4A2F-8AD1-53DA96D6C5DA}" dt="2024-05-28T23:24:17.183" v="4" actId="20577"/>
        <pc:sldMkLst>
          <pc:docMk/>
          <pc:sldMk cId="3451741504" sldId="320"/>
        </pc:sldMkLst>
        <pc:spChg chg="mod">
          <ac:chgData name="Fenella Smith" userId="fbe0b0da-0604-4020-9cc4-0f08b47f6d69" providerId="ADAL" clId="{BCE3ABF2-6085-4A2F-8AD1-53DA96D6C5DA}" dt="2024-05-28T23:24:17.183" v="4" actId="20577"/>
          <ac:spMkLst>
            <pc:docMk/>
            <pc:sldMk cId="3451741504" sldId="320"/>
            <ac:spMk id="8" creationId="{00000000-0000-0000-0000-000000000000}"/>
          </ac:spMkLst>
        </pc:spChg>
        <pc:spChg chg="mod">
          <ac:chgData name="Fenella Smith" userId="fbe0b0da-0604-4020-9cc4-0f08b47f6d69" providerId="ADAL" clId="{BCE3ABF2-6085-4A2F-8AD1-53DA96D6C5DA}" dt="2024-05-28T23:24:13.460" v="3" actId="5793"/>
          <ac:spMkLst>
            <pc:docMk/>
            <pc:sldMk cId="3451741504" sldId="320"/>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35C2E1E-B466-6F4B-A3CE-918C28038D13}" type="datetimeFigureOut">
              <a:rPr lang="en-US" smtClean="0"/>
              <a:t>5/28/2024</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2C8EC591-5A99-4D4C-B4EE-3B6990DE419B}" type="slidenum">
              <a:rPr lang="en-US" smtClean="0"/>
              <a:t>‹#›</a:t>
            </a:fld>
            <a:endParaRPr lang="en-US"/>
          </a:p>
        </p:txBody>
      </p:sp>
    </p:spTree>
    <p:extLst>
      <p:ext uri="{BB962C8B-B14F-4D97-AF65-F5344CB8AC3E}">
        <p14:creationId xmlns:p14="http://schemas.microsoft.com/office/powerpoint/2010/main" val="2583867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8D034D1-D512-D44E-9B28-4AC1473D2CCA}" type="datetimeFigureOut">
              <a:rPr lang="en-US" smtClean="0"/>
              <a:t>5/28/2024</a:t>
            </a:fld>
            <a:endParaRPr lang="en-US"/>
          </a:p>
        </p:txBody>
      </p:sp>
      <p:sp>
        <p:nvSpPr>
          <p:cNvPr id="4" name="Slide Image Placeholder 3"/>
          <p:cNvSpPr>
            <a:spLocks noGrp="1" noRot="1" noChangeAspect="1"/>
          </p:cNvSpPr>
          <p:nvPr>
            <p:ph type="sldImg" idx="2"/>
          </p:nvPr>
        </p:nvSpPr>
        <p:spPr>
          <a:xfrm>
            <a:off x="93663" y="746125"/>
            <a:ext cx="6619875"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1D725EF5-CDE8-9144-A713-A75486B45716}" type="slidenum">
              <a:rPr lang="en-US" smtClean="0"/>
              <a:t>‹#›</a:t>
            </a:fld>
            <a:endParaRPr lang="en-US"/>
          </a:p>
        </p:txBody>
      </p:sp>
    </p:spTree>
    <p:extLst>
      <p:ext uri="{BB962C8B-B14F-4D97-AF65-F5344CB8AC3E}">
        <p14:creationId xmlns:p14="http://schemas.microsoft.com/office/powerpoint/2010/main" val="21433558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725EF5-CDE8-9144-A713-A75486B45716}" type="slidenum">
              <a:rPr lang="en-US" smtClean="0"/>
              <a:t>2</a:t>
            </a:fld>
            <a:endParaRPr lang="en-US"/>
          </a:p>
        </p:txBody>
      </p:sp>
    </p:spTree>
    <p:extLst>
      <p:ext uri="{BB962C8B-B14F-4D97-AF65-F5344CB8AC3E}">
        <p14:creationId xmlns:p14="http://schemas.microsoft.com/office/powerpoint/2010/main" val="423558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725EF5-CDE8-9144-A713-A75486B45716}" type="slidenum">
              <a:rPr lang="en-US" smtClean="0"/>
              <a:t>4</a:t>
            </a:fld>
            <a:endParaRPr lang="en-US"/>
          </a:p>
        </p:txBody>
      </p:sp>
    </p:spTree>
    <p:extLst>
      <p:ext uri="{BB962C8B-B14F-4D97-AF65-F5344CB8AC3E}">
        <p14:creationId xmlns:p14="http://schemas.microsoft.com/office/powerpoint/2010/main" val="27091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725EF5-CDE8-9144-A713-A75486B45716}" type="slidenum">
              <a:rPr lang="en-US" smtClean="0"/>
              <a:t>12</a:t>
            </a:fld>
            <a:endParaRPr lang="en-US"/>
          </a:p>
        </p:txBody>
      </p:sp>
    </p:spTree>
    <p:extLst>
      <p:ext uri="{BB962C8B-B14F-4D97-AF65-F5344CB8AC3E}">
        <p14:creationId xmlns:p14="http://schemas.microsoft.com/office/powerpoint/2010/main" val="234907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725EF5-CDE8-9144-A713-A75486B45716}" type="slidenum">
              <a:rPr lang="en-US" smtClean="0"/>
              <a:t>16</a:t>
            </a:fld>
            <a:endParaRPr lang="en-US"/>
          </a:p>
        </p:txBody>
      </p:sp>
    </p:spTree>
    <p:extLst>
      <p:ext uri="{BB962C8B-B14F-4D97-AF65-F5344CB8AC3E}">
        <p14:creationId xmlns:p14="http://schemas.microsoft.com/office/powerpoint/2010/main" val="52501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725EF5-CDE8-9144-A713-A75486B45716}" type="slidenum">
              <a:rPr lang="en-US" smtClean="0"/>
              <a:t>18</a:t>
            </a:fld>
            <a:endParaRPr lang="en-US"/>
          </a:p>
        </p:txBody>
      </p:sp>
    </p:spTree>
    <p:extLst>
      <p:ext uri="{BB962C8B-B14F-4D97-AF65-F5344CB8AC3E}">
        <p14:creationId xmlns:p14="http://schemas.microsoft.com/office/powerpoint/2010/main" val="50201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725EF5-CDE8-9144-A713-A75486B45716}" type="slidenum">
              <a:rPr lang="en-US" smtClean="0"/>
              <a:t>19</a:t>
            </a:fld>
            <a:endParaRPr lang="en-US"/>
          </a:p>
        </p:txBody>
      </p:sp>
    </p:spTree>
    <p:extLst>
      <p:ext uri="{BB962C8B-B14F-4D97-AF65-F5344CB8AC3E}">
        <p14:creationId xmlns:p14="http://schemas.microsoft.com/office/powerpoint/2010/main" val="265717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725EF5-CDE8-9144-A713-A75486B45716}" type="slidenum">
              <a:rPr lang="en-US" smtClean="0"/>
              <a:t>20</a:t>
            </a:fld>
            <a:endParaRPr lang="en-US"/>
          </a:p>
        </p:txBody>
      </p:sp>
    </p:spTree>
    <p:extLst>
      <p:ext uri="{BB962C8B-B14F-4D97-AF65-F5344CB8AC3E}">
        <p14:creationId xmlns:p14="http://schemas.microsoft.com/office/powerpoint/2010/main" val="411933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D725EF5-CDE8-9144-A713-A75486B45716}" type="slidenum">
              <a:rPr lang="en-US" smtClean="0"/>
              <a:t>27</a:t>
            </a:fld>
            <a:endParaRPr lang="en-US"/>
          </a:p>
        </p:txBody>
      </p:sp>
    </p:spTree>
    <p:extLst>
      <p:ext uri="{BB962C8B-B14F-4D97-AF65-F5344CB8AC3E}">
        <p14:creationId xmlns:p14="http://schemas.microsoft.com/office/powerpoint/2010/main" val="79349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11" name="Rectangle 10"/>
          <p:cNvSpPr/>
          <p:nvPr userDrawn="1"/>
        </p:nvSpPr>
        <p:spPr>
          <a:xfrm>
            <a:off x="0" y="0"/>
            <a:ext cx="7905750" cy="6858000"/>
          </a:xfrm>
          <a:prstGeom prst="rect">
            <a:avLst/>
          </a:prstGeom>
          <a:solidFill>
            <a:srgbClr val="F7F7F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1062895" y="2425689"/>
            <a:ext cx="4852040" cy="2215680"/>
          </a:xfrm>
        </p:spPr>
        <p:txBody>
          <a:bodyPr/>
          <a:lstStyle/>
          <a:p>
            <a:r>
              <a:rPr lang="en-AU" dirty="0"/>
              <a:t>TITLE HERE</a:t>
            </a:r>
            <a:endParaRPr lang="en-US" dirty="0"/>
          </a:p>
        </p:txBody>
      </p:sp>
      <p:sp>
        <p:nvSpPr>
          <p:cNvPr id="3" name="Subtitle 2"/>
          <p:cNvSpPr>
            <a:spLocks noGrp="1"/>
          </p:cNvSpPr>
          <p:nvPr>
            <p:ph type="subTitle" idx="1" hasCustomPrompt="1"/>
          </p:nvPr>
        </p:nvSpPr>
        <p:spPr>
          <a:xfrm>
            <a:off x="1062895" y="4732902"/>
            <a:ext cx="4852040" cy="1752600"/>
          </a:xfrm>
        </p:spPr>
        <p:txBody>
          <a:bodyPr/>
          <a:lstStyle>
            <a:lvl1pPr marL="0" indent="0" algn="l">
              <a:buNone/>
              <a:defRPr baseline="0">
                <a:solidFill>
                  <a:srgbClr val="E6B1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Day Month Year</a:t>
            </a:r>
            <a:endParaRPr lang="en-US" dirty="0"/>
          </a:p>
        </p:txBody>
      </p:sp>
      <p:sp>
        <p:nvSpPr>
          <p:cNvPr id="9" name="Picture Placeholder 8"/>
          <p:cNvSpPr>
            <a:spLocks noGrp="1"/>
          </p:cNvSpPr>
          <p:nvPr>
            <p:ph type="pic" sz="quarter" idx="10" hasCustomPrompt="1"/>
          </p:nvPr>
        </p:nvSpPr>
        <p:spPr>
          <a:xfrm>
            <a:off x="7905750" y="0"/>
            <a:ext cx="4283075" cy="6858000"/>
          </a:xfr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a:lvl1pPr>
          </a:lstStyle>
          <a:p>
            <a:r>
              <a:rPr lang="en-US" dirty="0"/>
              <a:t>Drag your image here</a:t>
            </a:r>
          </a:p>
          <a:p>
            <a:endParaRPr lang="en-US" dirty="0"/>
          </a:p>
        </p:txBody>
      </p:sp>
      <p:pic>
        <p:nvPicPr>
          <p:cNvPr id="10" name="Picture 9" descr="Ford Sumner Lawyers no tile 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064" y="1033778"/>
            <a:ext cx="3473007" cy="1665000"/>
          </a:xfrm>
          <a:prstGeom prst="rect">
            <a:avLst/>
          </a:prstGeom>
        </p:spPr>
      </p:pic>
    </p:spTree>
    <p:extLst>
      <p:ext uri="{BB962C8B-B14F-4D97-AF65-F5344CB8AC3E}">
        <p14:creationId xmlns:p14="http://schemas.microsoft.com/office/powerpoint/2010/main" val="111284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Box layout 2">
    <p:bg>
      <p:bgPr>
        <a:solidFill>
          <a:srgbClr val="F7F7F7"/>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6213272" y="1426529"/>
            <a:ext cx="2299041" cy="1868958"/>
            <a:chOff x="6213272" y="1426529"/>
            <a:chExt cx="2299041" cy="1868958"/>
          </a:xfrm>
        </p:grpSpPr>
        <p:sp>
          <p:nvSpPr>
            <p:cNvPr id="3" name="Rectangle 2"/>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1078501" y="3663626"/>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1072005" y="4094163"/>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6359682" y="1704928"/>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6359682" y="1881774"/>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grpSp>
        <p:nvGrpSpPr>
          <p:cNvPr id="19" name="Group 18"/>
          <p:cNvGrpSpPr/>
          <p:nvPr userDrawn="1"/>
        </p:nvGrpSpPr>
        <p:grpSpPr>
          <a:xfrm>
            <a:off x="8732730" y="1426529"/>
            <a:ext cx="2299041" cy="1868958"/>
            <a:chOff x="6213272" y="1426529"/>
            <a:chExt cx="2299041" cy="1868958"/>
          </a:xfrm>
        </p:grpSpPr>
        <p:sp>
          <p:nvSpPr>
            <p:cNvPr id="20" name="Rectangle 19"/>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22" name="Text Placeholder 6"/>
          <p:cNvSpPr>
            <a:spLocks noGrp="1"/>
          </p:cNvSpPr>
          <p:nvPr>
            <p:ph type="body" sz="quarter" idx="17" hasCustomPrompt="1"/>
          </p:nvPr>
        </p:nvSpPr>
        <p:spPr>
          <a:xfrm>
            <a:off x="8879140" y="1704928"/>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23" name="Text Placeholder 8"/>
          <p:cNvSpPr>
            <a:spLocks noGrp="1"/>
          </p:cNvSpPr>
          <p:nvPr>
            <p:ph type="body" sz="quarter" idx="18" hasCustomPrompt="1"/>
          </p:nvPr>
        </p:nvSpPr>
        <p:spPr>
          <a:xfrm>
            <a:off x="8879140" y="1881774"/>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Tree>
    <p:extLst>
      <p:ext uri="{BB962C8B-B14F-4D97-AF65-F5344CB8AC3E}">
        <p14:creationId xmlns:p14="http://schemas.microsoft.com/office/powerpoint/2010/main" val="38984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x Box layout 3">
    <p:bg>
      <p:bgPr>
        <a:solidFill>
          <a:srgbClr val="F7F7F7"/>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6213272" y="1426529"/>
            <a:ext cx="2299041" cy="1868958"/>
            <a:chOff x="6213272" y="1426529"/>
            <a:chExt cx="2299041" cy="1868958"/>
          </a:xfrm>
        </p:grpSpPr>
        <p:sp>
          <p:nvSpPr>
            <p:cNvPr id="3" name="Rectangle 2"/>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1078501" y="3663626"/>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1072005" y="4094163"/>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6359682" y="1704928"/>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6359682" y="1881774"/>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grpSp>
        <p:nvGrpSpPr>
          <p:cNvPr id="19" name="Group 18"/>
          <p:cNvGrpSpPr/>
          <p:nvPr userDrawn="1"/>
        </p:nvGrpSpPr>
        <p:grpSpPr>
          <a:xfrm>
            <a:off x="8732730" y="1426529"/>
            <a:ext cx="2299041" cy="1868958"/>
            <a:chOff x="6213272" y="1426529"/>
            <a:chExt cx="2299041" cy="1868958"/>
          </a:xfrm>
        </p:grpSpPr>
        <p:sp>
          <p:nvSpPr>
            <p:cNvPr id="20" name="Rectangle 1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22" name="Text Placeholder 6"/>
          <p:cNvSpPr>
            <a:spLocks noGrp="1"/>
          </p:cNvSpPr>
          <p:nvPr>
            <p:ph type="body" sz="quarter" idx="17" hasCustomPrompt="1"/>
          </p:nvPr>
        </p:nvSpPr>
        <p:spPr>
          <a:xfrm>
            <a:off x="8879140" y="1704928"/>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23" name="Text Placeholder 8"/>
          <p:cNvSpPr>
            <a:spLocks noGrp="1"/>
          </p:cNvSpPr>
          <p:nvPr>
            <p:ph type="body" sz="quarter" idx="18" hasCustomPrompt="1"/>
          </p:nvPr>
        </p:nvSpPr>
        <p:spPr>
          <a:xfrm>
            <a:off x="8879140" y="1881774"/>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grpSp>
        <p:nvGrpSpPr>
          <p:cNvPr id="24" name="Group 23"/>
          <p:cNvGrpSpPr/>
          <p:nvPr userDrawn="1"/>
        </p:nvGrpSpPr>
        <p:grpSpPr>
          <a:xfrm>
            <a:off x="6213272" y="3602691"/>
            <a:ext cx="2299041" cy="1868958"/>
            <a:chOff x="6213272" y="1426529"/>
            <a:chExt cx="2299041" cy="1868958"/>
          </a:xfrm>
        </p:grpSpPr>
        <p:sp>
          <p:nvSpPr>
            <p:cNvPr id="25" name="Rectangle 24"/>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27" name="Text Placeholder 6"/>
          <p:cNvSpPr>
            <a:spLocks noGrp="1"/>
          </p:cNvSpPr>
          <p:nvPr>
            <p:ph type="body" sz="quarter" idx="19" hasCustomPrompt="1"/>
          </p:nvPr>
        </p:nvSpPr>
        <p:spPr>
          <a:xfrm>
            <a:off x="6359682" y="3881090"/>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3</a:t>
            </a:r>
          </a:p>
        </p:txBody>
      </p:sp>
      <p:sp>
        <p:nvSpPr>
          <p:cNvPr id="28" name="Text Placeholder 8"/>
          <p:cNvSpPr>
            <a:spLocks noGrp="1"/>
          </p:cNvSpPr>
          <p:nvPr>
            <p:ph type="body" sz="quarter" idx="20" hasCustomPrompt="1"/>
          </p:nvPr>
        </p:nvSpPr>
        <p:spPr>
          <a:xfrm>
            <a:off x="6359682" y="4057936"/>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Tree>
    <p:extLst>
      <p:ext uri="{BB962C8B-B14F-4D97-AF65-F5344CB8AC3E}">
        <p14:creationId xmlns:p14="http://schemas.microsoft.com/office/powerpoint/2010/main" val="359346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x Box layout 4">
    <p:bg>
      <p:bgPr>
        <a:solidFill>
          <a:srgbClr val="F7F7F7"/>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6213272" y="1426529"/>
            <a:ext cx="2299041" cy="1868958"/>
            <a:chOff x="6213272" y="1426529"/>
            <a:chExt cx="2299041" cy="1868958"/>
          </a:xfrm>
        </p:grpSpPr>
        <p:sp>
          <p:nvSpPr>
            <p:cNvPr id="3" name="Rectangle 2"/>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1078501" y="3663626"/>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1072005" y="4094163"/>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6359682" y="1704928"/>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6359682" y="1881774"/>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grpSp>
        <p:nvGrpSpPr>
          <p:cNvPr id="19" name="Group 18"/>
          <p:cNvGrpSpPr/>
          <p:nvPr userDrawn="1"/>
        </p:nvGrpSpPr>
        <p:grpSpPr>
          <a:xfrm>
            <a:off x="8732730" y="1426529"/>
            <a:ext cx="2299041" cy="1868958"/>
            <a:chOff x="6213272" y="1426529"/>
            <a:chExt cx="2299041" cy="1868958"/>
          </a:xfrm>
        </p:grpSpPr>
        <p:sp>
          <p:nvSpPr>
            <p:cNvPr id="20" name="Rectangle 1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22" name="Text Placeholder 6"/>
          <p:cNvSpPr>
            <a:spLocks noGrp="1"/>
          </p:cNvSpPr>
          <p:nvPr>
            <p:ph type="body" sz="quarter" idx="17" hasCustomPrompt="1"/>
          </p:nvPr>
        </p:nvSpPr>
        <p:spPr>
          <a:xfrm>
            <a:off x="8879140" y="1704928"/>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23" name="Text Placeholder 8"/>
          <p:cNvSpPr>
            <a:spLocks noGrp="1"/>
          </p:cNvSpPr>
          <p:nvPr>
            <p:ph type="body" sz="quarter" idx="18" hasCustomPrompt="1"/>
          </p:nvPr>
        </p:nvSpPr>
        <p:spPr>
          <a:xfrm>
            <a:off x="8879140" y="1881774"/>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grpSp>
        <p:nvGrpSpPr>
          <p:cNvPr id="24" name="Group 23"/>
          <p:cNvGrpSpPr/>
          <p:nvPr userDrawn="1"/>
        </p:nvGrpSpPr>
        <p:grpSpPr>
          <a:xfrm>
            <a:off x="6213272" y="3602691"/>
            <a:ext cx="2299041" cy="1868958"/>
            <a:chOff x="6213272" y="1426529"/>
            <a:chExt cx="2299041" cy="1868958"/>
          </a:xfrm>
        </p:grpSpPr>
        <p:sp>
          <p:nvSpPr>
            <p:cNvPr id="25" name="Rectangle 24"/>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27" name="Text Placeholder 6"/>
          <p:cNvSpPr>
            <a:spLocks noGrp="1"/>
          </p:cNvSpPr>
          <p:nvPr>
            <p:ph type="body" sz="quarter" idx="19" hasCustomPrompt="1"/>
          </p:nvPr>
        </p:nvSpPr>
        <p:spPr>
          <a:xfrm>
            <a:off x="6359682" y="3881090"/>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3</a:t>
            </a:r>
          </a:p>
        </p:txBody>
      </p:sp>
      <p:sp>
        <p:nvSpPr>
          <p:cNvPr id="28" name="Text Placeholder 8"/>
          <p:cNvSpPr>
            <a:spLocks noGrp="1"/>
          </p:cNvSpPr>
          <p:nvPr>
            <p:ph type="body" sz="quarter" idx="20" hasCustomPrompt="1"/>
          </p:nvPr>
        </p:nvSpPr>
        <p:spPr>
          <a:xfrm>
            <a:off x="6359682" y="4057936"/>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grpSp>
        <p:nvGrpSpPr>
          <p:cNvPr id="29" name="Group 28"/>
          <p:cNvGrpSpPr/>
          <p:nvPr userDrawn="1"/>
        </p:nvGrpSpPr>
        <p:grpSpPr>
          <a:xfrm>
            <a:off x="8732730" y="3602691"/>
            <a:ext cx="2299041" cy="1868958"/>
            <a:chOff x="6213272" y="1426529"/>
            <a:chExt cx="2299041" cy="1868958"/>
          </a:xfrm>
        </p:grpSpPr>
        <p:sp>
          <p:nvSpPr>
            <p:cNvPr id="30" name="Rectangle 29"/>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32" name="Text Placeholder 6"/>
          <p:cNvSpPr>
            <a:spLocks noGrp="1"/>
          </p:cNvSpPr>
          <p:nvPr>
            <p:ph type="body" sz="quarter" idx="21" hasCustomPrompt="1"/>
          </p:nvPr>
        </p:nvSpPr>
        <p:spPr>
          <a:xfrm>
            <a:off x="8879140" y="3881090"/>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4</a:t>
            </a:r>
          </a:p>
        </p:txBody>
      </p:sp>
      <p:sp>
        <p:nvSpPr>
          <p:cNvPr id="33" name="Text Placeholder 8"/>
          <p:cNvSpPr>
            <a:spLocks noGrp="1"/>
          </p:cNvSpPr>
          <p:nvPr>
            <p:ph type="body" sz="quarter" idx="22" hasCustomPrompt="1"/>
          </p:nvPr>
        </p:nvSpPr>
        <p:spPr>
          <a:xfrm>
            <a:off x="8879140" y="4057936"/>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Tree>
    <p:extLst>
      <p:ext uri="{BB962C8B-B14F-4D97-AF65-F5344CB8AC3E}">
        <p14:creationId xmlns:p14="http://schemas.microsoft.com/office/powerpoint/2010/main" val="69272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Box layout 1">
    <p:bg>
      <p:bgPr>
        <a:solidFill>
          <a:srgbClr val="F7F7F7"/>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1161901" y="3836900"/>
            <a:ext cx="1794462" cy="1868958"/>
            <a:chOff x="6213272" y="1426529"/>
            <a:chExt cx="2299041" cy="1868958"/>
          </a:xfrm>
        </p:grpSpPr>
        <p:sp>
          <p:nvSpPr>
            <p:cNvPr id="30" name="Rectangle 29"/>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6116314" y="1310167"/>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6109818" y="1740704"/>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23" name="Text Placeholder 8"/>
          <p:cNvSpPr>
            <a:spLocks noGrp="1"/>
          </p:cNvSpPr>
          <p:nvPr>
            <p:ph type="body" sz="quarter" idx="18" hasCustomPrompt="1"/>
          </p:nvPr>
        </p:nvSpPr>
        <p:spPr>
          <a:xfrm>
            <a:off x="1314302"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7" name="Text Placeholder 6"/>
          <p:cNvSpPr>
            <a:spLocks noGrp="1"/>
          </p:cNvSpPr>
          <p:nvPr>
            <p:ph type="body" sz="quarter" idx="19" hasCustomPrompt="1"/>
          </p:nvPr>
        </p:nvSpPr>
        <p:spPr>
          <a:xfrm>
            <a:off x="1309510"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1</a:t>
            </a:r>
          </a:p>
        </p:txBody>
      </p:sp>
    </p:spTree>
    <p:extLst>
      <p:ext uri="{BB962C8B-B14F-4D97-AF65-F5344CB8AC3E}">
        <p14:creationId xmlns:p14="http://schemas.microsoft.com/office/powerpoint/2010/main" val="307984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Box layout 2">
    <p:bg>
      <p:bgPr>
        <a:solidFill>
          <a:srgbClr val="F7F7F7"/>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1161901" y="3836900"/>
            <a:ext cx="1794462" cy="1868958"/>
            <a:chOff x="6213272" y="1426529"/>
            <a:chExt cx="2299041" cy="1868958"/>
          </a:xfrm>
        </p:grpSpPr>
        <p:sp>
          <p:nvSpPr>
            <p:cNvPr id="30" name="Rectangle 2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6116314" y="1310167"/>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6109818" y="1740704"/>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23" name="Text Placeholder 8"/>
          <p:cNvSpPr>
            <a:spLocks noGrp="1"/>
          </p:cNvSpPr>
          <p:nvPr>
            <p:ph type="body" sz="quarter" idx="18" hasCustomPrompt="1"/>
          </p:nvPr>
        </p:nvSpPr>
        <p:spPr>
          <a:xfrm>
            <a:off x="1314302"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7" name="Text Placeholder 6"/>
          <p:cNvSpPr>
            <a:spLocks noGrp="1"/>
          </p:cNvSpPr>
          <p:nvPr>
            <p:ph type="body" sz="quarter" idx="19" hasCustomPrompt="1"/>
          </p:nvPr>
        </p:nvSpPr>
        <p:spPr>
          <a:xfrm>
            <a:off x="1309510"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1</a:t>
            </a:r>
          </a:p>
        </p:txBody>
      </p:sp>
      <p:grpSp>
        <p:nvGrpSpPr>
          <p:cNvPr id="34" name="Group 33"/>
          <p:cNvGrpSpPr/>
          <p:nvPr userDrawn="1"/>
        </p:nvGrpSpPr>
        <p:grpSpPr>
          <a:xfrm>
            <a:off x="3185690" y="3836900"/>
            <a:ext cx="1794462" cy="1868958"/>
            <a:chOff x="6213272" y="1426529"/>
            <a:chExt cx="2299041" cy="1868958"/>
          </a:xfrm>
        </p:grpSpPr>
        <p:sp>
          <p:nvSpPr>
            <p:cNvPr id="35" name="Rectangle 34"/>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37" name="Text Placeholder 8"/>
          <p:cNvSpPr>
            <a:spLocks noGrp="1"/>
          </p:cNvSpPr>
          <p:nvPr>
            <p:ph type="body" sz="quarter" idx="20" hasCustomPrompt="1"/>
          </p:nvPr>
        </p:nvSpPr>
        <p:spPr>
          <a:xfrm>
            <a:off x="3338091"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38" name="Text Placeholder 6"/>
          <p:cNvSpPr>
            <a:spLocks noGrp="1"/>
          </p:cNvSpPr>
          <p:nvPr>
            <p:ph type="body" sz="quarter" idx="21" hasCustomPrompt="1"/>
          </p:nvPr>
        </p:nvSpPr>
        <p:spPr>
          <a:xfrm>
            <a:off x="3333299"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2</a:t>
            </a:r>
          </a:p>
        </p:txBody>
      </p:sp>
    </p:spTree>
    <p:extLst>
      <p:ext uri="{BB962C8B-B14F-4D97-AF65-F5344CB8AC3E}">
        <p14:creationId xmlns:p14="http://schemas.microsoft.com/office/powerpoint/2010/main" val="2765433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Box layout 3">
    <p:bg>
      <p:bgPr>
        <a:solidFill>
          <a:srgbClr val="F7F7F7"/>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1161901" y="3836900"/>
            <a:ext cx="1794462" cy="1868958"/>
            <a:chOff x="6213272" y="1426529"/>
            <a:chExt cx="2299041" cy="1868958"/>
          </a:xfrm>
        </p:grpSpPr>
        <p:sp>
          <p:nvSpPr>
            <p:cNvPr id="30" name="Rectangle 2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6116314" y="1310167"/>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6109818" y="1740704"/>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23" name="Text Placeholder 8"/>
          <p:cNvSpPr>
            <a:spLocks noGrp="1"/>
          </p:cNvSpPr>
          <p:nvPr>
            <p:ph type="body" sz="quarter" idx="18" hasCustomPrompt="1"/>
          </p:nvPr>
        </p:nvSpPr>
        <p:spPr>
          <a:xfrm>
            <a:off x="1314302"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7" name="Text Placeholder 6"/>
          <p:cNvSpPr>
            <a:spLocks noGrp="1"/>
          </p:cNvSpPr>
          <p:nvPr>
            <p:ph type="body" sz="quarter" idx="19" hasCustomPrompt="1"/>
          </p:nvPr>
        </p:nvSpPr>
        <p:spPr>
          <a:xfrm>
            <a:off x="1309510"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1</a:t>
            </a:r>
          </a:p>
        </p:txBody>
      </p:sp>
      <p:grpSp>
        <p:nvGrpSpPr>
          <p:cNvPr id="34" name="Group 33"/>
          <p:cNvGrpSpPr/>
          <p:nvPr userDrawn="1"/>
        </p:nvGrpSpPr>
        <p:grpSpPr>
          <a:xfrm>
            <a:off x="3185690" y="3836900"/>
            <a:ext cx="1794462" cy="1868958"/>
            <a:chOff x="6213272" y="1426529"/>
            <a:chExt cx="2299041" cy="1868958"/>
          </a:xfrm>
        </p:grpSpPr>
        <p:sp>
          <p:nvSpPr>
            <p:cNvPr id="35" name="Rectangle 34"/>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37" name="Text Placeholder 8"/>
          <p:cNvSpPr>
            <a:spLocks noGrp="1"/>
          </p:cNvSpPr>
          <p:nvPr>
            <p:ph type="body" sz="quarter" idx="20" hasCustomPrompt="1"/>
          </p:nvPr>
        </p:nvSpPr>
        <p:spPr>
          <a:xfrm>
            <a:off x="3338091"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38" name="Text Placeholder 6"/>
          <p:cNvSpPr>
            <a:spLocks noGrp="1"/>
          </p:cNvSpPr>
          <p:nvPr>
            <p:ph type="body" sz="quarter" idx="21" hasCustomPrompt="1"/>
          </p:nvPr>
        </p:nvSpPr>
        <p:spPr>
          <a:xfrm>
            <a:off x="3333299"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2</a:t>
            </a:r>
          </a:p>
        </p:txBody>
      </p:sp>
      <p:grpSp>
        <p:nvGrpSpPr>
          <p:cNvPr id="39" name="Group 38"/>
          <p:cNvGrpSpPr/>
          <p:nvPr userDrawn="1"/>
        </p:nvGrpSpPr>
        <p:grpSpPr>
          <a:xfrm>
            <a:off x="5212587" y="3836900"/>
            <a:ext cx="1794462" cy="1868958"/>
            <a:chOff x="6213272" y="1426529"/>
            <a:chExt cx="2299041" cy="1868958"/>
          </a:xfrm>
        </p:grpSpPr>
        <p:sp>
          <p:nvSpPr>
            <p:cNvPr id="40" name="Rectangle 39"/>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2" name="Text Placeholder 8"/>
          <p:cNvSpPr>
            <a:spLocks noGrp="1"/>
          </p:cNvSpPr>
          <p:nvPr>
            <p:ph type="body" sz="quarter" idx="22" hasCustomPrompt="1"/>
          </p:nvPr>
        </p:nvSpPr>
        <p:spPr>
          <a:xfrm>
            <a:off x="5364988"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43" name="Text Placeholder 6"/>
          <p:cNvSpPr>
            <a:spLocks noGrp="1"/>
          </p:cNvSpPr>
          <p:nvPr>
            <p:ph type="body" sz="quarter" idx="23" hasCustomPrompt="1"/>
          </p:nvPr>
        </p:nvSpPr>
        <p:spPr>
          <a:xfrm>
            <a:off x="5360196"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3</a:t>
            </a:r>
          </a:p>
        </p:txBody>
      </p:sp>
    </p:spTree>
    <p:extLst>
      <p:ext uri="{BB962C8B-B14F-4D97-AF65-F5344CB8AC3E}">
        <p14:creationId xmlns:p14="http://schemas.microsoft.com/office/powerpoint/2010/main" val="207241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Box layout 4">
    <p:bg>
      <p:bgPr>
        <a:solidFill>
          <a:srgbClr val="F7F7F7"/>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1161901" y="3836900"/>
            <a:ext cx="1794462" cy="1868958"/>
            <a:chOff x="6213272" y="1426529"/>
            <a:chExt cx="2299041" cy="1868958"/>
          </a:xfrm>
        </p:grpSpPr>
        <p:sp>
          <p:nvSpPr>
            <p:cNvPr id="30" name="Rectangle 2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6116314" y="1310167"/>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6109818" y="1740704"/>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23" name="Text Placeholder 8"/>
          <p:cNvSpPr>
            <a:spLocks noGrp="1"/>
          </p:cNvSpPr>
          <p:nvPr>
            <p:ph type="body" sz="quarter" idx="18" hasCustomPrompt="1"/>
          </p:nvPr>
        </p:nvSpPr>
        <p:spPr>
          <a:xfrm>
            <a:off x="1314302"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7" name="Text Placeholder 6"/>
          <p:cNvSpPr>
            <a:spLocks noGrp="1"/>
          </p:cNvSpPr>
          <p:nvPr>
            <p:ph type="body" sz="quarter" idx="19" hasCustomPrompt="1"/>
          </p:nvPr>
        </p:nvSpPr>
        <p:spPr>
          <a:xfrm>
            <a:off x="1309510"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1</a:t>
            </a:r>
          </a:p>
        </p:txBody>
      </p:sp>
      <p:grpSp>
        <p:nvGrpSpPr>
          <p:cNvPr id="34" name="Group 33"/>
          <p:cNvGrpSpPr/>
          <p:nvPr userDrawn="1"/>
        </p:nvGrpSpPr>
        <p:grpSpPr>
          <a:xfrm>
            <a:off x="3185690" y="3836900"/>
            <a:ext cx="1794462" cy="1868958"/>
            <a:chOff x="6213272" y="1426529"/>
            <a:chExt cx="2299041" cy="1868958"/>
          </a:xfrm>
        </p:grpSpPr>
        <p:sp>
          <p:nvSpPr>
            <p:cNvPr id="35" name="Rectangle 34"/>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37" name="Text Placeholder 8"/>
          <p:cNvSpPr>
            <a:spLocks noGrp="1"/>
          </p:cNvSpPr>
          <p:nvPr>
            <p:ph type="body" sz="quarter" idx="20" hasCustomPrompt="1"/>
          </p:nvPr>
        </p:nvSpPr>
        <p:spPr>
          <a:xfrm>
            <a:off x="3338091"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38" name="Text Placeholder 6"/>
          <p:cNvSpPr>
            <a:spLocks noGrp="1"/>
          </p:cNvSpPr>
          <p:nvPr>
            <p:ph type="body" sz="quarter" idx="21" hasCustomPrompt="1"/>
          </p:nvPr>
        </p:nvSpPr>
        <p:spPr>
          <a:xfrm>
            <a:off x="3333299"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2</a:t>
            </a:r>
          </a:p>
        </p:txBody>
      </p:sp>
      <p:grpSp>
        <p:nvGrpSpPr>
          <p:cNvPr id="39" name="Group 38"/>
          <p:cNvGrpSpPr/>
          <p:nvPr userDrawn="1"/>
        </p:nvGrpSpPr>
        <p:grpSpPr>
          <a:xfrm>
            <a:off x="5212587" y="3836900"/>
            <a:ext cx="1794462" cy="1868958"/>
            <a:chOff x="6213272" y="1426529"/>
            <a:chExt cx="2299041" cy="1868958"/>
          </a:xfrm>
        </p:grpSpPr>
        <p:sp>
          <p:nvSpPr>
            <p:cNvPr id="40" name="Rectangle 3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2" name="Text Placeholder 8"/>
          <p:cNvSpPr>
            <a:spLocks noGrp="1"/>
          </p:cNvSpPr>
          <p:nvPr>
            <p:ph type="body" sz="quarter" idx="22" hasCustomPrompt="1"/>
          </p:nvPr>
        </p:nvSpPr>
        <p:spPr>
          <a:xfrm>
            <a:off x="5364988"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43" name="Text Placeholder 6"/>
          <p:cNvSpPr>
            <a:spLocks noGrp="1"/>
          </p:cNvSpPr>
          <p:nvPr>
            <p:ph type="body" sz="quarter" idx="23" hasCustomPrompt="1"/>
          </p:nvPr>
        </p:nvSpPr>
        <p:spPr>
          <a:xfrm>
            <a:off x="5360196"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3</a:t>
            </a:r>
          </a:p>
        </p:txBody>
      </p:sp>
      <p:grpSp>
        <p:nvGrpSpPr>
          <p:cNvPr id="44" name="Group 43"/>
          <p:cNvGrpSpPr/>
          <p:nvPr userDrawn="1"/>
        </p:nvGrpSpPr>
        <p:grpSpPr>
          <a:xfrm>
            <a:off x="7219989" y="3836900"/>
            <a:ext cx="1794462" cy="1868958"/>
            <a:chOff x="6213272" y="1426529"/>
            <a:chExt cx="2299041" cy="1868958"/>
          </a:xfrm>
        </p:grpSpPr>
        <p:sp>
          <p:nvSpPr>
            <p:cNvPr id="45" name="Rectangle 44"/>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7" name="Text Placeholder 8"/>
          <p:cNvSpPr>
            <a:spLocks noGrp="1"/>
          </p:cNvSpPr>
          <p:nvPr>
            <p:ph type="body" sz="quarter" idx="24" hasCustomPrompt="1"/>
          </p:nvPr>
        </p:nvSpPr>
        <p:spPr>
          <a:xfrm>
            <a:off x="7372390"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48" name="Text Placeholder 6"/>
          <p:cNvSpPr>
            <a:spLocks noGrp="1"/>
          </p:cNvSpPr>
          <p:nvPr>
            <p:ph type="body" sz="quarter" idx="25" hasCustomPrompt="1"/>
          </p:nvPr>
        </p:nvSpPr>
        <p:spPr>
          <a:xfrm>
            <a:off x="7367598"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4</a:t>
            </a:r>
          </a:p>
        </p:txBody>
      </p:sp>
    </p:spTree>
    <p:extLst>
      <p:ext uri="{BB962C8B-B14F-4D97-AF65-F5344CB8AC3E}">
        <p14:creationId xmlns:p14="http://schemas.microsoft.com/office/powerpoint/2010/main" val="267330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ed Box layout 5">
    <p:bg>
      <p:bgPr>
        <a:solidFill>
          <a:srgbClr val="F7F7F7"/>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1161901" y="3836900"/>
            <a:ext cx="1794462" cy="1868958"/>
            <a:chOff x="6213272" y="1426529"/>
            <a:chExt cx="2299041" cy="1868958"/>
          </a:xfrm>
        </p:grpSpPr>
        <p:sp>
          <p:nvSpPr>
            <p:cNvPr id="30" name="Rectangle 2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6116314" y="1310167"/>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6109818" y="1740704"/>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23" name="Text Placeholder 8"/>
          <p:cNvSpPr>
            <a:spLocks noGrp="1"/>
          </p:cNvSpPr>
          <p:nvPr>
            <p:ph type="body" sz="quarter" idx="18" hasCustomPrompt="1"/>
          </p:nvPr>
        </p:nvSpPr>
        <p:spPr>
          <a:xfrm>
            <a:off x="1314302"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7" name="Text Placeholder 6"/>
          <p:cNvSpPr>
            <a:spLocks noGrp="1"/>
          </p:cNvSpPr>
          <p:nvPr>
            <p:ph type="body" sz="quarter" idx="19" hasCustomPrompt="1"/>
          </p:nvPr>
        </p:nvSpPr>
        <p:spPr>
          <a:xfrm>
            <a:off x="1309510"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1</a:t>
            </a:r>
          </a:p>
        </p:txBody>
      </p:sp>
      <p:grpSp>
        <p:nvGrpSpPr>
          <p:cNvPr id="34" name="Group 33"/>
          <p:cNvGrpSpPr/>
          <p:nvPr userDrawn="1"/>
        </p:nvGrpSpPr>
        <p:grpSpPr>
          <a:xfrm>
            <a:off x="3185690" y="3836900"/>
            <a:ext cx="1794462" cy="1868958"/>
            <a:chOff x="6213272" y="1426529"/>
            <a:chExt cx="2299041" cy="1868958"/>
          </a:xfrm>
        </p:grpSpPr>
        <p:sp>
          <p:nvSpPr>
            <p:cNvPr id="35" name="Rectangle 34"/>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37" name="Text Placeholder 8"/>
          <p:cNvSpPr>
            <a:spLocks noGrp="1"/>
          </p:cNvSpPr>
          <p:nvPr>
            <p:ph type="body" sz="quarter" idx="20" hasCustomPrompt="1"/>
          </p:nvPr>
        </p:nvSpPr>
        <p:spPr>
          <a:xfrm>
            <a:off x="3338091"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38" name="Text Placeholder 6"/>
          <p:cNvSpPr>
            <a:spLocks noGrp="1"/>
          </p:cNvSpPr>
          <p:nvPr>
            <p:ph type="body" sz="quarter" idx="21" hasCustomPrompt="1"/>
          </p:nvPr>
        </p:nvSpPr>
        <p:spPr>
          <a:xfrm>
            <a:off x="3333299"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2</a:t>
            </a:r>
          </a:p>
        </p:txBody>
      </p:sp>
      <p:grpSp>
        <p:nvGrpSpPr>
          <p:cNvPr id="39" name="Group 38"/>
          <p:cNvGrpSpPr/>
          <p:nvPr userDrawn="1"/>
        </p:nvGrpSpPr>
        <p:grpSpPr>
          <a:xfrm>
            <a:off x="5212587" y="3836900"/>
            <a:ext cx="1794462" cy="1868958"/>
            <a:chOff x="6213272" y="1426529"/>
            <a:chExt cx="2299041" cy="1868958"/>
          </a:xfrm>
        </p:grpSpPr>
        <p:sp>
          <p:nvSpPr>
            <p:cNvPr id="40" name="Rectangle 39"/>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2" name="Text Placeholder 8"/>
          <p:cNvSpPr>
            <a:spLocks noGrp="1"/>
          </p:cNvSpPr>
          <p:nvPr>
            <p:ph type="body" sz="quarter" idx="22" hasCustomPrompt="1"/>
          </p:nvPr>
        </p:nvSpPr>
        <p:spPr>
          <a:xfrm>
            <a:off x="5364988"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43" name="Text Placeholder 6"/>
          <p:cNvSpPr>
            <a:spLocks noGrp="1"/>
          </p:cNvSpPr>
          <p:nvPr>
            <p:ph type="body" sz="quarter" idx="23" hasCustomPrompt="1"/>
          </p:nvPr>
        </p:nvSpPr>
        <p:spPr>
          <a:xfrm>
            <a:off x="5360196"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3</a:t>
            </a:r>
          </a:p>
        </p:txBody>
      </p:sp>
      <p:grpSp>
        <p:nvGrpSpPr>
          <p:cNvPr id="44" name="Group 43"/>
          <p:cNvGrpSpPr/>
          <p:nvPr userDrawn="1"/>
        </p:nvGrpSpPr>
        <p:grpSpPr>
          <a:xfrm>
            <a:off x="7219989" y="3836900"/>
            <a:ext cx="1794462" cy="1868958"/>
            <a:chOff x="6213272" y="1426529"/>
            <a:chExt cx="2299041" cy="1868958"/>
          </a:xfrm>
        </p:grpSpPr>
        <p:sp>
          <p:nvSpPr>
            <p:cNvPr id="45" name="Rectangle 44"/>
            <p:cNvSpPr/>
            <p:nvPr userDrawn="1"/>
          </p:nvSpPr>
          <p:spPr>
            <a:xfrm>
              <a:off x="6213272" y="1452359"/>
              <a:ext cx="2299041" cy="1843128"/>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7" name="Text Placeholder 8"/>
          <p:cNvSpPr>
            <a:spLocks noGrp="1"/>
          </p:cNvSpPr>
          <p:nvPr>
            <p:ph type="body" sz="quarter" idx="24" hasCustomPrompt="1"/>
          </p:nvPr>
        </p:nvSpPr>
        <p:spPr>
          <a:xfrm>
            <a:off x="7372390"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48" name="Text Placeholder 6"/>
          <p:cNvSpPr>
            <a:spLocks noGrp="1"/>
          </p:cNvSpPr>
          <p:nvPr>
            <p:ph type="body" sz="quarter" idx="25" hasCustomPrompt="1"/>
          </p:nvPr>
        </p:nvSpPr>
        <p:spPr>
          <a:xfrm>
            <a:off x="7367598"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4</a:t>
            </a:r>
          </a:p>
        </p:txBody>
      </p:sp>
      <p:grpSp>
        <p:nvGrpSpPr>
          <p:cNvPr id="49" name="Group 48"/>
          <p:cNvGrpSpPr/>
          <p:nvPr userDrawn="1"/>
        </p:nvGrpSpPr>
        <p:grpSpPr>
          <a:xfrm>
            <a:off x="9243249" y="3836900"/>
            <a:ext cx="1794462" cy="1868958"/>
            <a:chOff x="6213272" y="1426529"/>
            <a:chExt cx="2299041" cy="1868958"/>
          </a:xfrm>
        </p:grpSpPr>
        <p:sp>
          <p:nvSpPr>
            <p:cNvPr id="50" name="Rectangle 49"/>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52" name="Text Placeholder 8"/>
          <p:cNvSpPr>
            <a:spLocks noGrp="1"/>
          </p:cNvSpPr>
          <p:nvPr>
            <p:ph type="body" sz="quarter" idx="26" hasCustomPrompt="1"/>
          </p:nvPr>
        </p:nvSpPr>
        <p:spPr>
          <a:xfrm>
            <a:off x="9395650" y="4641847"/>
            <a:ext cx="1488165" cy="963086"/>
          </a:xfrm>
          <a:prstGeom prst="rect">
            <a:avLst/>
          </a:prstGeom>
        </p:spPr>
        <p:txBody>
          <a:bodyPr vert="horz"/>
          <a:lstStyle>
            <a:lvl1pPr marL="0" indent="0">
              <a:lnSpc>
                <a:spcPct val="120000"/>
              </a:lnSpc>
              <a:spcAft>
                <a:spcPts val="0"/>
              </a:spcAft>
              <a:buFontTx/>
              <a:buNone/>
              <a:defRPr sz="11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53" name="Text Placeholder 6"/>
          <p:cNvSpPr>
            <a:spLocks noGrp="1"/>
          </p:cNvSpPr>
          <p:nvPr>
            <p:ph type="body" sz="quarter" idx="27" hasCustomPrompt="1"/>
          </p:nvPr>
        </p:nvSpPr>
        <p:spPr>
          <a:xfrm>
            <a:off x="9390858" y="4054550"/>
            <a:ext cx="1488165" cy="459946"/>
          </a:xfrm>
          <a:prstGeom prst="rect">
            <a:avLst/>
          </a:prstGeom>
        </p:spPr>
        <p:txBody>
          <a:bodyPr vert="horz"/>
          <a:lstStyle>
            <a:lvl1pPr marL="0" indent="0">
              <a:buFontTx/>
              <a:buNone/>
              <a:defRPr sz="3000" b="1">
                <a:solidFill>
                  <a:srgbClr val="464C59"/>
                </a:solidFill>
                <a:latin typeface="Century Gothic"/>
                <a:cs typeface="Century Gothic"/>
              </a:defRPr>
            </a:lvl1pPr>
            <a:lvl2pPr marL="457200" indent="0" algn="l">
              <a:buFontTx/>
              <a:buNone/>
              <a:defRPr/>
            </a:lvl2pPr>
          </a:lstStyle>
          <a:p>
            <a:pPr lvl="0"/>
            <a:r>
              <a:rPr lang="en-AU" dirty="0"/>
              <a:t>5</a:t>
            </a:r>
          </a:p>
        </p:txBody>
      </p:sp>
    </p:spTree>
    <p:extLst>
      <p:ext uri="{BB962C8B-B14F-4D97-AF65-F5344CB8AC3E}">
        <p14:creationId xmlns:p14="http://schemas.microsoft.com/office/powerpoint/2010/main" val="606911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 text layout">
    <p:bg>
      <p:bgPr>
        <a:solidFill>
          <a:srgbClr val="F7F7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065056" y="3066610"/>
            <a:ext cx="273735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1050115" y="3355514"/>
            <a:ext cx="2752297" cy="656192"/>
          </a:xfrm>
          <a:prstGeom prst="rect">
            <a:avLst/>
          </a:prstGeom>
        </p:spPr>
        <p:txBody>
          <a:bodyPr vert="horz"/>
          <a:lstStyle>
            <a:lvl1pPr marL="0" indent="0">
              <a:lnSpc>
                <a:spcPct val="120000"/>
              </a:lnSpc>
              <a:spcAft>
                <a:spcPts val="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11" name="Picture Placeholder 10"/>
          <p:cNvSpPr>
            <a:spLocks noGrp="1"/>
          </p:cNvSpPr>
          <p:nvPr>
            <p:ph type="pic" sz="quarter" idx="17" hasCustomPrompt="1"/>
          </p:nvPr>
        </p:nvSpPr>
        <p:spPr>
          <a:xfrm>
            <a:off x="1165375" y="2188893"/>
            <a:ext cx="761978" cy="761978"/>
          </a:xfrm>
          <a:custGeom>
            <a:avLst/>
            <a:gdLst/>
            <a:ahLst/>
            <a:cxnLst/>
            <a:rect l="l" t="t" r="r" b="b"/>
            <a:pathLst>
              <a:path w="761978" h="761978">
                <a:moveTo>
                  <a:pt x="380989" y="0"/>
                </a:moveTo>
                <a:cubicBezTo>
                  <a:pt x="591403" y="0"/>
                  <a:pt x="761978" y="170575"/>
                  <a:pt x="761978" y="380989"/>
                </a:cubicBezTo>
                <a:cubicBezTo>
                  <a:pt x="761978" y="591403"/>
                  <a:pt x="591403" y="761978"/>
                  <a:pt x="380989" y="761978"/>
                </a:cubicBezTo>
                <a:cubicBezTo>
                  <a:pt x="170575" y="761978"/>
                  <a:pt x="0" y="591403"/>
                  <a:pt x="0" y="380989"/>
                </a:cubicBezTo>
                <a:cubicBezTo>
                  <a:pt x="0" y="170575"/>
                  <a:pt x="170575" y="0"/>
                  <a:pt x="380989" y="0"/>
                </a:cubicBezTo>
                <a:close/>
              </a:path>
            </a:pathLst>
          </a:custGeom>
          <a:solidFill>
            <a:srgbClr val="E9E9EA"/>
          </a:solidFill>
          <a:ln>
            <a:noFill/>
          </a:ln>
        </p:spPr>
        <p:txBody>
          <a:bodyPr vert="horz"/>
          <a:lstStyle>
            <a:lvl1pPr marL="0" indent="0">
              <a:buFontTx/>
              <a:buNone/>
              <a:defRPr sz="800"/>
            </a:lvl1pPr>
          </a:lstStyle>
          <a:p>
            <a:r>
              <a:rPr lang="en-US" sz="800" dirty="0"/>
              <a:t>Drop icon here</a:t>
            </a:r>
            <a:endParaRPr lang="en-US" dirty="0"/>
          </a:p>
        </p:txBody>
      </p:sp>
      <p:sp>
        <p:nvSpPr>
          <p:cNvPr id="19" name="Picture Placeholder 10"/>
          <p:cNvSpPr>
            <a:spLocks noGrp="1"/>
          </p:cNvSpPr>
          <p:nvPr>
            <p:ph type="pic" sz="quarter" idx="18" hasCustomPrompt="1"/>
          </p:nvPr>
        </p:nvSpPr>
        <p:spPr>
          <a:xfrm>
            <a:off x="4534507" y="2188893"/>
            <a:ext cx="761978" cy="761978"/>
          </a:xfrm>
          <a:custGeom>
            <a:avLst/>
            <a:gdLst/>
            <a:ahLst/>
            <a:cxnLst/>
            <a:rect l="l" t="t" r="r" b="b"/>
            <a:pathLst>
              <a:path w="761978" h="761978">
                <a:moveTo>
                  <a:pt x="380989" y="0"/>
                </a:moveTo>
                <a:cubicBezTo>
                  <a:pt x="591403" y="0"/>
                  <a:pt x="761978" y="170575"/>
                  <a:pt x="761978" y="380989"/>
                </a:cubicBezTo>
                <a:cubicBezTo>
                  <a:pt x="761978" y="591403"/>
                  <a:pt x="591403" y="761978"/>
                  <a:pt x="380989" y="761978"/>
                </a:cubicBezTo>
                <a:cubicBezTo>
                  <a:pt x="170575" y="761978"/>
                  <a:pt x="0" y="591403"/>
                  <a:pt x="0" y="380989"/>
                </a:cubicBezTo>
                <a:cubicBezTo>
                  <a:pt x="0" y="170575"/>
                  <a:pt x="170575" y="0"/>
                  <a:pt x="380989" y="0"/>
                </a:cubicBezTo>
                <a:close/>
              </a:path>
            </a:pathLst>
          </a:custGeom>
          <a:solidFill>
            <a:srgbClr val="E9E9EA"/>
          </a:solidFill>
          <a:ln>
            <a:noFill/>
          </a:ln>
        </p:spPr>
        <p:txBody>
          <a:bodyPr vert="horz"/>
          <a:lstStyle>
            <a:lvl1pPr marL="0" indent="0">
              <a:buFontTx/>
              <a:buNone/>
              <a:defRPr sz="800"/>
            </a:lvl1pPr>
          </a:lstStyle>
          <a:p>
            <a:r>
              <a:rPr lang="en-US" sz="800" dirty="0"/>
              <a:t>Drop icon here</a:t>
            </a:r>
            <a:endParaRPr lang="en-US" dirty="0"/>
          </a:p>
        </p:txBody>
      </p:sp>
      <p:sp>
        <p:nvSpPr>
          <p:cNvPr id="20" name="Picture Placeholder 10"/>
          <p:cNvSpPr>
            <a:spLocks noGrp="1"/>
          </p:cNvSpPr>
          <p:nvPr>
            <p:ph type="pic" sz="quarter" idx="19" hasCustomPrompt="1"/>
          </p:nvPr>
        </p:nvSpPr>
        <p:spPr>
          <a:xfrm>
            <a:off x="7903639" y="2188893"/>
            <a:ext cx="761978" cy="761978"/>
          </a:xfrm>
          <a:custGeom>
            <a:avLst/>
            <a:gdLst/>
            <a:ahLst/>
            <a:cxnLst/>
            <a:rect l="l" t="t" r="r" b="b"/>
            <a:pathLst>
              <a:path w="761978" h="761978">
                <a:moveTo>
                  <a:pt x="380989" y="0"/>
                </a:moveTo>
                <a:cubicBezTo>
                  <a:pt x="591403" y="0"/>
                  <a:pt x="761978" y="170575"/>
                  <a:pt x="761978" y="380989"/>
                </a:cubicBezTo>
                <a:cubicBezTo>
                  <a:pt x="761978" y="591403"/>
                  <a:pt x="591403" y="761978"/>
                  <a:pt x="380989" y="761978"/>
                </a:cubicBezTo>
                <a:cubicBezTo>
                  <a:pt x="170575" y="761978"/>
                  <a:pt x="0" y="591403"/>
                  <a:pt x="0" y="380989"/>
                </a:cubicBezTo>
                <a:cubicBezTo>
                  <a:pt x="0" y="170575"/>
                  <a:pt x="170575" y="0"/>
                  <a:pt x="380989" y="0"/>
                </a:cubicBezTo>
                <a:close/>
              </a:path>
            </a:pathLst>
          </a:custGeom>
          <a:solidFill>
            <a:srgbClr val="E9E9EA"/>
          </a:solidFill>
          <a:ln>
            <a:noFill/>
          </a:ln>
        </p:spPr>
        <p:txBody>
          <a:bodyPr vert="horz"/>
          <a:lstStyle>
            <a:lvl1pPr marL="0" indent="0">
              <a:buFontTx/>
              <a:buNone/>
              <a:defRPr sz="800"/>
            </a:lvl1pPr>
          </a:lstStyle>
          <a:p>
            <a:r>
              <a:rPr lang="en-US" sz="800" dirty="0"/>
              <a:t>Drop icon here</a:t>
            </a:r>
            <a:endParaRPr lang="en-US" dirty="0"/>
          </a:p>
        </p:txBody>
      </p:sp>
      <p:sp>
        <p:nvSpPr>
          <p:cNvPr id="21" name="Picture Placeholder 10"/>
          <p:cNvSpPr>
            <a:spLocks noGrp="1"/>
          </p:cNvSpPr>
          <p:nvPr>
            <p:ph type="pic" sz="quarter" idx="20" hasCustomPrompt="1"/>
          </p:nvPr>
        </p:nvSpPr>
        <p:spPr>
          <a:xfrm>
            <a:off x="4534507" y="4138728"/>
            <a:ext cx="761978" cy="761978"/>
          </a:xfrm>
          <a:custGeom>
            <a:avLst/>
            <a:gdLst/>
            <a:ahLst/>
            <a:cxnLst/>
            <a:rect l="l" t="t" r="r" b="b"/>
            <a:pathLst>
              <a:path w="761978" h="761978">
                <a:moveTo>
                  <a:pt x="380989" y="0"/>
                </a:moveTo>
                <a:cubicBezTo>
                  <a:pt x="591403" y="0"/>
                  <a:pt x="761978" y="170575"/>
                  <a:pt x="761978" y="380989"/>
                </a:cubicBezTo>
                <a:cubicBezTo>
                  <a:pt x="761978" y="591403"/>
                  <a:pt x="591403" y="761978"/>
                  <a:pt x="380989" y="761978"/>
                </a:cubicBezTo>
                <a:cubicBezTo>
                  <a:pt x="170575" y="761978"/>
                  <a:pt x="0" y="591403"/>
                  <a:pt x="0" y="380989"/>
                </a:cubicBezTo>
                <a:cubicBezTo>
                  <a:pt x="0" y="170575"/>
                  <a:pt x="170575" y="0"/>
                  <a:pt x="380989" y="0"/>
                </a:cubicBezTo>
                <a:close/>
              </a:path>
            </a:pathLst>
          </a:custGeom>
          <a:solidFill>
            <a:srgbClr val="E9E9EA"/>
          </a:solidFill>
          <a:ln>
            <a:noFill/>
          </a:ln>
        </p:spPr>
        <p:txBody>
          <a:bodyPr vert="horz"/>
          <a:lstStyle>
            <a:lvl1pPr marL="0" indent="0">
              <a:buFontTx/>
              <a:buNone/>
              <a:defRPr sz="800"/>
            </a:lvl1pPr>
          </a:lstStyle>
          <a:p>
            <a:r>
              <a:rPr lang="en-US" sz="800" dirty="0"/>
              <a:t>Drop icon here</a:t>
            </a:r>
            <a:endParaRPr lang="en-US" dirty="0"/>
          </a:p>
        </p:txBody>
      </p:sp>
      <p:sp>
        <p:nvSpPr>
          <p:cNvPr id="24" name="Picture Placeholder 10"/>
          <p:cNvSpPr>
            <a:spLocks noGrp="1"/>
          </p:cNvSpPr>
          <p:nvPr>
            <p:ph type="pic" sz="quarter" idx="21" hasCustomPrompt="1"/>
          </p:nvPr>
        </p:nvSpPr>
        <p:spPr>
          <a:xfrm>
            <a:off x="1165375" y="4138728"/>
            <a:ext cx="761978" cy="761978"/>
          </a:xfrm>
          <a:custGeom>
            <a:avLst/>
            <a:gdLst/>
            <a:ahLst/>
            <a:cxnLst/>
            <a:rect l="l" t="t" r="r" b="b"/>
            <a:pathLst>
              <a:path w="761978" h="761978">
                <a:moveTo>
                  <a:pt x="380989" y="0"/>
                </a:moveTo>
                <a:cubicBezTo>
                  <a:pt x="591403" y="0"/>
                  <a:pt x="761978" y="170575"/>
                  <a:pt x="761978" y="380989"/>
                </a:cubicBezTo>
                <a:cubicBezTo>
                  <a:pt x="761978" y="591403"/>
                  <a:pt x="591403" y="761978"/>
                  <a:pt x="380989" y="761978"/>
                </a:cubicBezTo>
                <a:cubicBezTo>
                  <a:pt x="170575" y="761978"/>
                  <a:pt x="0" y="591403"/>
                  <a:pt x="0" y="380989"/>
                </a:cubicBezTo>
                <a:cubicBezTo>
                  <a:pt x="0" y="170575"/>
                  <a:pt x="170575" y="0"/>
                  <a:pt x="380989" y="0"/>
                </a:cubicBezTo>
                <a:close/>
              </a:path>
            </a:pathLst>
          </a:custGeom>
          <a:solidFill>
            <a:srgbClr val="E9E9EA"/>
          </a:solidFill>
          <a:ln>
            <a:noFill/>
          </a:ln>
        </p:spPr>
        <p:txBody>
          <a:bodyPr vert="horz"/>
          <a:lstStyle>
            <a:lvl1pPr marL="0" indent="0">
              <a:buFontTx/>
              <a:buNone/>
              <a:defRPr sz="800"/>
            </a:lvl1pPr>
          </a:lstStyle>
          <a:p>
            <a:r>
              <a:rPr lang="en-US" sz="800" dirty="0"/>
              <a:t>Drop icon here</a:t>
            </a:r>
            <a:endParaRPr lang="en-US" dirty="0"/>
          </a:p>
        </p:txBody>
      </p:sp>
      <p:sp>
        <p:nvSpPr>
          <p:cNvPr id="25" name="Text Placeholder 6"/>
          <p:cNvSpPr>
            <a:spLocks noGrp="1"/>
          </p:cNvSpPr>
          <p:nvPr>
            <p:ph type="body" sz="quarter" idx="22" hasCustomPrompt="1"/>
          </p:nvPr>
        </p:nvSpPr>
        <p:spPr>
          <a:xfrm>
            <a:off x="4426720" y="3066610"/>
            <a:ext cx="273735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26" name="Text Placeholder 8"/>
          <p:cNvSpPr>
            <a:spLocks noGrp="1"/>
          </p:cNvSpPr>
          <p:nvPr>
            <p:ph type="body" sz="quarter" idx="23" hasCustomPrompt="1"/>
          </p:nvPr>
        </p:nvSpPr>
        <p:spPr>
          <a:xfrm>
            <a:off x="4411779" y="3355514"/>
            <a:ext cx="2752297" cy="656192"/>
          </a:xfrm>
          <a:prstGeom prst="rect">
            <a:avLst/>
          </a:prstGeom>
        </p:spPr>
        <p:txBody>
          <a:bodyPr vert="horz"/>
          <a:lstStyle>
            <a:lvl1pPr marL="0" indent="0">
              <a:lnSpc>
                <a:spcPct val="120000"/>
              </a:lnSpc>
              <a:spcAft>
                <a:spcPts val="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7" name="Text Placeholder 6"/>
          <p:cNvSpPr>
            <a:spLocks noGrp="1"/>
          </p:cNvSpPr>
          <p:nvPr>
            <p:ph type="body" sz="quarter" idx="24" hasCustomPrompt="1"/>
          </p:nvPr>
        </p:nvSpPr>
        <p:spPr>
          <a:xfrm>
            <a:off x="7791956" y="3066610"/>
            <a:ext cx="273735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28" name="Text Placeholder 8"/>
          <p:cNvSpPr>
            <a:spLocks noGrp="1"/>
          </p:cNvSpPr>
          <p:nvPr>
            <p:ph type="body" sz="quarter" idx="25" hasCustomPrompt="1"/>
          </p:nvPr>
        </p:nvSpPr>
        <p:spPr>
          <a:xfrm>
            <a:off x="7777015" y="3355514"/>
            <a:ext cx="2752297" cy="656192"/>
          </a:xfrm>
          <a:prstGeom prst="rect">
            <a:avLst/>
          </a:prstGeom>
        </p:spPr>
        <p:txBody>
          <a:bodyPr vert="horz"/>
          <a:lstStyle>
            <a:lvl1pPr marL="0" indent="0">
              <a:lnSpc>
                <a:spcPct val="120000"/>
              </a:lnSpc>
              <a:spcAft>
                <a:spcPts val="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9" name="Text Placeholder 6"/>
          <p:cNvSpPr>
            <a:spLocks noGrp="1"/>
          </p:cNvSpPr>
          <p:nvPr>
            <p:ph type="body" sz="quarter" idx="26" hasCustomPrompt="1"/>
          </p:nvPr>
        </p:nvSpPr>
        <p:spPr>
          <a:xfrm>
            <a:off x="1079997" y="5083668"/>
            <a:ext cx="273735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30" name="Text Placeholder 8"/>
          <p:cNvSpPr>
            <a:spLocks noGrp="1"/>
          </p:cNvSpPr>
          <p:nvPr>
            <p:ph type="body" sz="quarter" idx="27" hasCustomPrompt="1"/>
          </p:nvPr>
        </p:nvSpPr>
        <p:spPr>
          <a:xfrm>
            <a:off x="1065056" y="5372572"/>
            <a:ext cx="2752297" cy="656192"/>
          </a:xfrm>
          <a:prstGeom prst="rect">
            <a:avLst/>
          </a:prstGeom>
        </p:spPr>
        <p:txBody>
          <a:bodyPr vert="horz"/>
          <a:lstStyle>
            <a:lvl1pPr marL="0" indent="0">
              <a:lnSpc>
                <a:spcPct val="120000"/>
              </a:lnSpc>
              <a:spcAft>
                <a:spcPts val="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31" name="Text Placeholder 6"/>
          <p:cNvSpPr>
            <a:spLocks noGrp="1"/>
          </p:cNvSpPr>
          <p:nvPr>
            <p:ph type="body" sz="quarter" idx="28" hasCustomPrompt="1"/>
          </p:nvPr>
        </p:nvSpPr>
        <p:spPr>
          <a:xfrm>
            <a:off x="4426720" y="5083668"/>
            <a:ext cx="273735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32" name="Text Placeholder 8"/>
          <p:cNvSpPr>
            <a:spLocks noGrp="1"/>
          </p:cNvSpPr>
          <p:nvPr>
            <p:ph type="body" sz="quarter" idx="29" hasCustomPrompt="1"/>
          </p:nvPr>
        </p:nvSpPr>
        <p:spPr>
          <a:xfrm>
            <a:off x="4411779" y="5372572"/>
            <a:ext cx="2752297" cy="656192"/>
          </a:xfrm>
          <a:prstGeom prst="rect">
            <a:avLst/>
          </a:prstGeom>
        </p:spPr>
        <p:txBody>
          <a:bodyPr vert="horz"/>
          <a:lstStyle>
            <a:lvl1pPr marL="0" indent="0">
              <a:lnSpc>
                <a:spcPct val="120000"/>
              </a:lnSpc>
              <a:spcAft>
                <a:spcPts val="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Tree>
    <p:extLst>
      <p:ext uri="{BB962C8B-B14F-4D97-AF65-F5344CB8AC3E}">
        <p14:creationId xmlns:p14="http://schemas.microsoft.com/office/powerpoint/2010/main" val="125282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 Horizontal box 1">
    <p:bg>
      <p:bgPr>
        <a:solidFill>
          <a:srgbClr val="F7F7F7"/>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56286" y="2699246"/>
            <a:ext cx="9888524" cy="864947"/>
            <a:chOff x="1156286" y="2699246"/>
            <a:chExt cx="9888524" cy="864947"/>
          </a:xfrm>
        </p:grpSpPr>
        <p:sp>
          <p:nvSpPr>
            <p:cNvPr id="34" name="Rectangle 33"/>
            <p:cNvSpPr/>
            <p:nvPr userDrawn="1"/>
          </p:nvSpPr>
          <p:spPr>
            <a:xfrm>
              <a:off x="1156286" y="2699246"/>
              <a:ext cx="9888524" cy="864947"/>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userDrawn="1"/>
          </p:nvSpPr>
          <p:spPr>
            <a:xfrm>
              <a:off x="1156286" y="2699246"/>
              <a:ext cx="1892692" cy="864947"/>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310865" y="2775403"/>
            <a:ext cx="1573240" cy="698662"/>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3254159" y="2775403"/>
            <a:ext cx="7305032" cy="698662"/>
          </a:xfrm>
          <a:prstGeom prst="rect">
            <a:avLst/>
          </a:prstGeom>
        </p:spPr>
        <p:txBody>
          <a:bodyPr vert="horz" anchor="ctr"/>
          <a:lstStyle>
            <a:lvl1pPr marL="0" indent="0">
              <a:lnSpc>
                <a:spcPct val="120000"/>
              </a:lnSpc>
              <a:spcAft>
                <a:spcPts val="0"/>
              </a:spcAft>
              <a:buFontTx/>
              <a:buNone/>
              <a:defRPr sz="10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Tree>
    <p:extLst>
      <p:ext uri="{BB962C8B-B14F-4D97-AF65-F5344CB8AC3E}">
        <p14:creationId xmlns:p14="http://schemas.microsoft.com/office/powerpoint/2010/main" val="66595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Blue">
    <p:spTree>
      <p:nvGrpSpPr>
        <p:cNvPr id="1" name=""/>
        <p:cNvGrpSpPr/>
        <p:nvPr/>
      </p:nvGrpSpPr>
      <p:grpSpPr>
        <a:xfrm>
          <a:off x="0" y="0"/>
          <a:ext cx="0" cy="0"/>
          <a:chOff x="0" y="0"/>
          <a:chExt cx="0" cy="0"/>
        </a:xfrm>
      </p:grpSpPr>
      <p:sp>
        <p:nvSpPr>
          <p:cNvPr id="4" name="Rectangle 3"/>
          <p:cNvSpPr/>
          <p:nvPr userDrawn="1"/>
        </p:nvSpPr>
        <p:spPr>
          <a:xfrm>
            <a:off x="0" y="1786"/>
            <a:ext cx="7905750" cy="6856214"/>
          </a:xfrm>
          <a:prstGeom prst="rect">
            <a:avLst/>
          </a:prstGeom>
          <a:solidFill>
            <a:srgbClr val="464C5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2895" y="2425689"/>
            <a:ext cx="4852040" cy="2215680"/>
          </a:xfrm>
        </p:spPr>
        <p:txBody>
          <a:bodyPr/>
          <a:lstStyle>
            <a:lvl1pPr>
              <a:defRPr>
                <a:solidFill>
                  <a:schemeClr val="bg1"/>
                </a:solidFill>
              </a:defRPr>
            </a:lvl1pPr>
          </a:lstStyle>
          <a:p>
            <a:r>
              <a:rPr lang="en-AU" dirty="0"/>
              <a:t>TITLE HERE</a:t>
            </a:r>
            <a:endParaRPr lang="en-US" dirty="0"/>
          </a:p>
        </p:txBody>
      </p:sp>
      <p:sp>
        <p:nvSpPr>
          <p:cNvPr id="3" name="Subtitle 2"/>
          <p:cNvSpPr>
            <a:spLocks noGrp="1"/>
          </p:cNvSpPr>
          <p:nvPr>
            <p:ph type="subTitle" idx="1" hasCustomPrompt="1"/>
          </p:nvPr>
        </p:nvSpPr>
        <p:spPr>
          <a:xfrm>
            <a:off x="1062895" y="4732902"/>
            <a:ext cx="4852040" cy="1752600"/>
          </a:xfrm>
        </p:spPr>
        <p:txBody>
          <a:bodyPr/>
          <a:lstStyle>
            <a:lvl1pPr marL="0" indent="0" algn="l">
              <a:buNone/>
              <a:defRPr baseline="0">
                <a:solidFill>
                  <a:srgbClr val="E6B1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Day Month Year</a:t>
            </a:r>
            <a:endParaRPr lang="en-US" dirty="0"/>
          </a:p>
        </p:txBody>
      </p:sp>
      <p:sp>
        <p:nvSpPr>
          <p:cNvPr id="9" name="Picture Placeholder 8"/>
          <p:cNvSpPr>
            <a:spLocks noGrp="1"/>
          </p:cNvSpPr>
          <p:nvPr>
            <p:ph type="pic" sz="quarter" idx="10" hasCustomPrompt="1"/>
          </p:nvPr>
        </p:nvSpPr>
        <p:spPr>
          <a:xfrm>
            <a:off x="7905750" y="0"/>
            <a:ext cx="4283075" cy="6858000"/>
          </a:xfrm>
        </p:spPr>
        <p:txBody>
          <a:bodyPr/>
          <a:lstStyle/>
          <a:p>
            <a:r>
              <a:rPr lang="en-US" dirty="0"/>
              <a:t>Drag your image here</a:t>
            </a:r>
          </a:p>
        </p:txBody>
      </p:sp>
      <p:pic>
        <p:nvPicPr>
          <p:cNvPr id="5" name="Picture 4" descr="Ford Sumner Lawyers no tile reversed 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064" y="1033778"/>
            <a:ext cx="3473007" cy="1665000"/>
          </a:xfrm>
          <a:prstGeom prst="rect">
            <a:avLst/>
          </a:prstGeom>
        </p:spPr>
      </p:pic>
    </p:spTree>
    <p:extLst>
      <p:ext uri="{BB962C8B-B14F-4D97-AF65-F5344CB8AC3E}">
        <p14:creationId xmlns:p14="http://schemas.microsoft.com/office/powerpoint/2010/main" val="3902663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Horizontal box 2">
    <p:bg>
      <p:bgPr>
        <a:solidFill>
          <a:srgbClr val="F7F7F7"/>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56286" y="2699246"/>
            <a:ext cx="9888524" cy="864947"/>
            <a:chOff x="1156286" y="2699246"/>
            <a:chExt cx="9888524" cy="864947"/>
          </a:xfrm>
        </p:grpSpPr>
        <p:sp>
          <p:nvSpPr>
            <p:cNvPr id="34" name="Rectangle 33"/>
            <p:cNvSpPr/>
            <p:nvPr userDrawn="1"/>
          </p:nvSpPr>
          <p:spPr>
            <a:xfrm>
              <a:off x="1156286" y="2699246"/>
              <a:ext cx="9888524" cy="864947"/>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userDrawn="1"/>
          </p:nvSpPr>
          <p:spPr>
            <a:xfrm>
              <a:off x="1156286" y="2699246"/>
              <a:ext cx="1892692" cy="864947"/>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userDrawn="1"/>
        </p:nvGrpSpPr>
        <p:grpSpPr>
          <a:xfrm>
            <a:off x="1156286" y="3772973"/>
            <a:ext cx="9888524" cy="864947"/>
            <a:chOff x="1156286" y="2699246"/>
            <a:chExt cx="9888524" cy="864947"/>
          </a:xfrm>
        </p:grpSpPr>
        <p:sp>
          <p:nvSpPr>
            <p:cNvPr id="39" name="Rectangle 38"/>
            <p:cNvSpPr/>
            <p:nvPr userDrawn="1"/>
          </p:nvSpPr>
          <p:spPr>
            <a:xfrm>
              <a:off x="1156286" y="2699246"/>
              <a:ext cx="9888524" cy="864947"/>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userDrawn="1"/>
          </p:nvSpPr>
          <p:spPr>
            <a:xfrm>
              <a:off x="1156286" y="2699246"/>
              <a:ext cx="1892692" cy="864947"/>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310865" y="2775403"/>
            <a:ext cx="1573240" cy="698662"/>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3254159" y="2775403"/>
            <a:ext cx="7305032" cy="698662"/>
          </a:xfrm>
          <a:prstGeom prst="rect">
            <a:avLst/>
          </a:prstGeom>
        </p:spPr>
        <p:txBody>
          <a:bodyPr vert="horz" anchor="ctr"/>
          <a:lstStyle>
            <a:lvl1pPr marL="0" indent="0">
              <a:lnSpc>
                <a:spcPct val="120000"/>
              </a:lnSpc>
              <a:spcAft>
                <a:spcPts val="0"/>
              </a:spcAft>
              <a:buFontTx/>
              <a:buNone/>
              <a:defRPr sz="10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44" name="Text Placeholder 6"/>
          <p:cNvSpPr>
            <a:spLocks noGrp="1"/>
          </p:cNvSpPr>
          <p:nvPr>
            <p:ph type="body" sz="quarter" idx="17" hasCustomPrompt="1"/>
          </p:nvPr>
        </p:nvSpPr>
        <p:spPr>
          <a:xfrm>
            <a:off x="1310865" y="3851391"/>
            <a:ext cx="1573240" cy="698662"/>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45" name="Text Placeholder 8"/>
          <p:cNvSpPr>
            <a:spLocks noGrp="1"/>
          </p:cNvSpPr>
          <p:nvPr>
            <p:ph type="body" sz="quarter" idx="18" hasCustomPrompt="1"/>
          </p:nvPr>
        </p:nvSpPr>
        <p:spPr>
          <a:xfrm>
            <a:off x="3254159" y="3851391"/>
            <a:ext cx="7305032" cy="698662"/>
          </a:xfrm>
          <a:prstGeom prst="rect">
            <a:avLst/>
          </a:prstGeom>
        </p:spPr>
        <p:txBody>
          <a:bodyPr vert="horz" anchor="ctr"/>
          <a:lstStyle>
            <a:lvl1pPr marL="0" indent="0">
              <a:lnSpc>
                <a:spcPct val="120000"/>
              </a:lnSpc>
              <a:spcAft>
                <a:spcPts val="0"/>
              </a:spcAft>
              <a:buFontTx/>
              <a:buNone/>
              <a:defRPr sz="10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Tree>
    <p:extLst>
      <p:ext uri="{BB962C8B-B14F-4D97-AF65-F5344CB8AC3E}">
        <p14:creationId xmlns:p14="http://schemas.microsoft.com/office/powerpoint/2010/main" val="344349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x Horizontal box 3">
    <p:bg>
      <p:bgPr>
        <a:solidFill>
          <a:srgbClr val="F7F7F7"/>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56286" y="2699246"/>
            <a:ext cx="9888524" cy="864947"/>
            <a:chOff x="1156286" y="2699246"/>
            <a:chExt cx="9888524" cy="864947"/>
          </a:xfrm>
        </p:grpSpPr>
        <p:sp>
          <p:nvSpPr>
            <p:cNvPr id="34" name="Rectangle 33"/>
            <p:cNvSpPr/>
            <p:nvPr userDrawn="1"/>
          </p:nvSpPr>
          <p:spPr>
            <a:xfrm>
              <a:off x="1156286" y="2699246"/>
              <a:ext cx="9888524" cy="864947"/>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userDrawn="1"/>
          </p:nvSpPr>
          <p:spPr>
            <a:xfrm>
              <a:off x="1156286" y="2699246"/>
              <a:ext cx="1892692" cy="864947"/>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userDrawn="1"/>
        </p:nvGrpSpPr>
        <p:grpSpPr>
          <a:xfrm>
            <a:off x="1156286" y="3772973"/>
            <a:ext cx="9888524" cy="864947"/>
            <a:chOff x="1156286" y="2699246"/>
            <a:chExt cx="9888524" cy="864947"/>
          </a:xfrm>
        </p:grpSpPr>
        <p:sp>
          <p:nvSpPr>
            <p:cNvPr id="39" name="Rectangle 38"/>
            <p:cNvSpPr/>
            <p:nvPr userDrawn="1"/>
          </p:nvSpPr>
          <p:spPr>
            <a:xfrm>
              <a:off x="1156286" y="2699246"/>
              <a:ext cx="9888524" cy="864947"/>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userDrawn="1"/>
          </p:nvSpPr>
          <p:spPr>
            <a:xfrm>
              <a:off x="1156286" y="2699246"/>
              <a:ext cx="1892692" cy="864947"/>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userDrawn="1"/>
        </p:nvGrpSpPr>
        <p:grpSpPr>
          <a:xfrm>
            <a:off x="1156286" y="4823609"/>
            <a:ext cx="9888524" cy="864947"/>
            <a:chOff x="1156286" y="2699246"/>
            <a:chExt cx="9888524" cy="864947"/>
          </a:xfrm>
        </p:grpSpPr>
        <p:sp>
          <p:nvSpPr>
            <p:cNvPr id="42" name="Rectangle 41"/>
            <p:cNvSpPr/>
            <p:nvPr userDrawn="1"/>
          </p:nvSpPr>
          <p:spPr>
            <a:xfrm>
              <a:off x="1156286" y="2699246"/>
              <a:ext cx="9888524" cy="864947"/>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userDrawn="1"/>
          </p:nvSpPr>
          <p:spPr>
            <a:xfrm>
              <a:off x="1156286" y="2699246"/>
              <a:ext cx="1892692" cy="864947"/>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310865" y="2775403"/>
            <a:ext cx="1573240" cy="698662"/>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3254159" y="2775403"/>
            <a:ext cx="7305032" cy="698662"/>
          </a:xfrm>
          <a:prstGeom prst="rect">
            <a:avLst/>
          </a:prstGeom>
        </p:spPr>
        <p:txBody>
          <a:bodyPr vert="horz" anchor="ctr"/>
          <a:lstStyle>
            <a:lvl1pPr marL="0" indent="0">
              <a:lnSpc>
                <a:spcPct val="120000"/>
              </a:lnSpc>
              <a:spcAft>
                <a:spcPts val="0"/>
              </a:spcAft>
              <a:buFontTx/>
              <a:buNone/>
              <a:defRPr sz="10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44" name="Text Placeholder 6"/>
          <p:cNvSpPr>
            <a:spLocks noGrp="1"/>
          </p:cNvSpPr>
          <p:nvPr>
            <p:ph type="body" sz="quarter" idx="17" hasCustomPrompt="1"/>
          </p:nvPr>
        </p:nvSpPr>
        <p:spPr>
          <a:xfrm>
            <a:off x="1310865" y="3851391"/>
            <a:ext cx="1573240" cy="698662"/>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45" name="Text Placeholder 8"/>
          <p:cNvSpPr>
            <a:spLocks noGrp="1"/>
          </p:cNvSpPr>
          <p:nvPr>
            <p:ph type="body" sz="quarter" idx="18" hasCustomPrompt="1"/>
          </p:nvPr>
        </p:nvSpPr>
        <p:spPr>
          <a:xfrm>
            <a:off x="3254159" y="3851391"/>
            <a:ext cx="7305032" cy="698662"/>
          </a:xfrm>
          <a:prstGeom prst="rect">
            <a:avLst/>
          </a:prstGeom>
        </p:spPr>
        <p:txBody>
          <a:bodyPr vert="horz" anchor="ctr"/>
          <a:lstStyle>
            <a:lvl1pPr marL="0" indent="0">
              <a:lnSpc>
                <a:spcPct val="120000"/>
              </a:lnSpc>
              <a:spcAft>
                <a:spcPts val="0"/>
              </a:spcAft>
              <a:buFontTx/>
              <a:buNone/>
              <a:defRPr sz="10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
        <p:nvSpPr>
          <p:cNvPr id="46" name="Text Placeholder 6"/>
          <p:cNvSpPr>
            <a:spLocks noGrp="1"/>
          </p:cNvSpPr>
          <p:nvPr>
            <p:ph type="body" sz="quarter" idx="19" hasCustomPrompt="1"/>
          </p:nvPr>
        </p:nvSpPr>
        <p:spPr>
          <a:xfrm>
            <a:off x="1310865" y="4938922"/>
            <a:ext cx="1573240" cy="698662"/>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3</a:t>
            </a:r>
          </a:p>
        </p:txBody>
      </p:sp>
      <p:sp>
        <p:nvSpPr>
          <p:cNvPr id="47" name="Text Placeholder 8"/>
          <p:cNvSpPr>
            <a:spLocks noGrp="1"/>
          </p:cNvSpPr>
          <p:nvPr>
            <p:ph type="body" sz="quarter" idx="20" hasCustomPrompt="1"/>
          </p:nvPr>
        </p:nvSpPr>
        <p:spPr>
          <a:xfrm>
            <a:off x="3254159" y="4938922"/>
            <a:ext cx="7305032" cy="698662"/>
          </a:xfrm>
          <a:prstGeom prst="rect">
            <a:avLst/>
          </a:prstGeom>
        </p:spPr>
        <p:txBody>
          <a:bodyPr vert="horz" anchor="ctr"/>
          <a:lstStyle>
            <a:lvl1pPr marL="0" indent="0">
              <a:lnSpc>
                <a:spcPct val="120000"/>
              </a:lnSpc>
              <a:spcAft>
                <a:spcPts val="0"/>
              </a:spcAft>
              <a:buFontTx/>
              <a:buNone/>
              <a:defRPr sz="10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Tree>
    <p:extLst>
      <p:ext uri="{BB962C8B-B14F-4D97-AF65-F5344CB8AC3E}">
        <p14:creationId xmlns:p14="http://schemas.microsoft.com/office/powerpoint/2010/main" val="395967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x Horizontal box w/ bullets 1">
    <p:bg>
      <p:bgPr>
        <a:solidFill>
          <a:srgbClr val="F7F7F7"/>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50623" y="2696311"/>
            <a:ext cx="3157231" cy="2842572"/>
            <a:chOff x="1156286" y="2699246"/>
            <a:chExt cx="3126976" cy="2842572"/>
          </a:xfrm>
        </p:grpSpPr>
        <p:sp>
          <p:nvSpPr>
            <p:cNvPr id="34" name="Rectangle 33"/>
            <p:cNvSpPr/>
            <p:nvPr userDrawn="1"/>
          </p:nvSpPr>
          <p:spPr>
            <a:xfrm>
              <a:off x="1156286" y="2699246"/>
              <a:ext cx="3126976" cy="2842572"/>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userDrawn="1"/>
          </p:nvSpPr>
          <p:spPr>
            <a:xfrm>
              <a:off x="1156286" y="2699247"/>
              <a:ext cx="3126976" cy="516334"/>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346888" y="2696311"/>
            <a:ext cx="2890193"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1360951" y="3378107"/>
            <a:ext cx="2755095" cy="1960013"/>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baseline="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Tree>
    <p:extLst>
      <p:ext uri="{BB962C8B-B14F-4D97-AF65-F5344CB8AC3E}">
        <p14:creationId xmlns:p14="http://schemas.microsoft.com/office/powerpoint/2010/main" val="1109296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x Horizontal box w/ bullets 2">
    <p:bg>
      <p:bgPr>
        <a:solidFill>
          <a:srgbClr val="F7F7F7"/>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50623" y="2696311"/>
            <a:ext cx="3157231" cy="2842572"/>
            <a:chOff x="1156286" y="2699246"/>
            <a:chExt cx="3126976" cy="2842572"/>
          </a:xfrm>
        </p:grpSpPr>
        <p:sp>
          <p:nvSpPr>
            <p:cNvPr id="34" name="Rectangle 33"/>
            <p:cNvSpPr/>
            <p:nvPr userDrawn="1"/>
          </p:nvSpPr>
          <p:spPr>
            <a:xfrm>
              <a:off x="1156286" y="2699246"/>
              <a:ext cx="3126976" cy="2842572"/>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1156286" y="2699247"/>
              <a:ext cx="3126976" cy="516334"/>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346888" y="2696311"/>
            <a:ext cx="2890193"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1360951" y="3378107"/>
            <a:ext cx="2755095" cy="1960013"/>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baseline="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grpSp>
        <p:nvGrpSpPr>
          <p:cNvPr id="24" name="Group 23"/>
          <p:cNvGrpSpPr/>
          <p:nvPr userDrawn="1"/>
        </p:nvGrpSpPr>
        <p:grpSpPr>
          <a:xfrm>
            <a:off x="4527225" y="2696311"/>
            <a:ext cx="3157231" cy="2842572"/>
            <a:chOff x="1156286" y="2699246"/>
            <a:chExt cx="3126976" cy="2842572"/>
          </a:xfrm>
        </p:grpSpPr>
        <p:sp>
          <p:nvSpPr>
            <p:cNvPr id="25" name="Rectangle 24"/>
            <p:cNvSpPr/>
            <p:nvPr userDrawn="1"/>
          </p:nvSpPr>
          <p:spPr>
            <a:xfrm>
              <a:off x="1156286" y="2699246"/>
              <a:ext cx="3126976" cy="2842572"/>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1156286" y="2699247"/>
              <a:ext cx="3126976" cy="516334"/>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 Placeholder 6"/>
          <p:cNvSpPr>
            <a:spLocks noGrp="1"/>
          </p:cNvSpPr>
          <p:nvPr>
            <p:ph type="body" sz="quarter" idx="17" hasCustomPrompt="1"/>
          </p:nvPr>
        </p:nvSpPr>
        <p:spPr>
          <a:xfrm>
            <a:off x="4723490" y="2696311"/>
            <a:ext cx="2890193"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28" name="Text Placeholder 8"/>
          <p:cNvSpPr>
            <a:spLocks noGrp="1"/>
          </p:cNvSpPr>
          <p:nvPr>
            <p:ph type="body" sz="quarter" idx="18" hasCustomPrompt="1"/>
          </p:nvPr>
        </p:nvSpPr>
        <p:spPr>
          <a:xfrm>
            <a:off x="4737553" y="3378107"/>
            <a:ext cx="2755095" cy="1960013"/>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Tree>
    <p:extLst>
      <p:ext uri="{BB962C8B-B14F-4D97-AF65-F5344CB8AC3E}">
        <p14:creationId xmlns:p14="http://schemas.microsoft.com/office/powerpoint/2010/main" val="2787390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x Horizontal box w/ bullets 3">
    <p:bg>
      <p:bgPr>
        <a:solidFill>
          <a:srgbClr val="F7F7F7"/>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50623" y="2696311"/>
            <a:ext cx="3157231" cy="2842572"/>
            <a:chOff x="1156286" y="2699246"/>
            <a:chExt cx="3126976" cy="2842572"/>
          </a:xfrm>
        </p:grpSpPr>
        <p:sp>
          <p:nvSpPr>
            <p:cNvPr id="34" name="Rectangle 33"/>
            <p:cNvSpPr/>
            <p:nvPr userDrawn="1"/>
          </p:nvSpPr>
          <p:spPr>
            <a:xfrm>
              <a:off x="1156286" y="2699246"/>
              <a:ext cx="3126976" cy="2842572"/>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userDrawn="1"/>
          </p:nvSpPr>
          <p:spPr>
            <a:xfrm>
              <a:off x="1156286" y="2699247"/>
              <a:ext cx="3126976" cy="516334"/>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346888" y="2696311"/>
            <a:ext cx="2890193"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1360951" y="3378107"/>
            <a:ext cx="2755095" cy="1960013"/>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baseline="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grpSp>
        <p:nvGrpSpPr>
          <p:cNvPr id="24" name="Group 23"/>
          <p:cNvGrpSpPr/>
          <p:nvPr userDrawn="1"/>
        </p:nvGrpSpPr>
        <p:grpSpPr>
          <a:xfrm>
            <a:off x="4527225" y="2696311"/>
            <a:ext cx="3157231" cy="2842572"/>
            <a:chOff x="1156286" y="2699246"/>
            <a:chExt cx="3126976" cy="2842572"/>
          </a:xfrm>
        </p:grpSpPr>
        <p:sp>
          <p:nvSpPr>
            <p:cNvPr id="25" name="Rectangle 24"/>
            <p:cNvSpPr/>
            <p:nvPr userDrawn="1"/>
          </p:nvSpPr>
          <p:spPr>
            <a:xfrm>
              <a:off x="1156286" y="2699246"/>
              <a:ext cx="3126976" cy="2842572"/>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1156286" y="2699247"/>
              <a:ext cx="3126976" cy="516334"/>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 Placeholder 6"/>
          <p:cNvSpPr>
            <a:spLocks noGrp="1"/>
          </p:cNvSpPr>
          <p:nvPr>
            <p:ph type="body" sz="quarter" idx="17" hasCustomPrompt="1"/>
          </p:nvPr>
        </p:nvSpPr>
        <p:spPr>
          <a:xfrm>
            <a:off x="4723490" y="2696311"/>
            <a:ext cx="2890193"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28" name="Text Placeholder 8"/>
          <p:cNvSpPr>
            <a:spLocks noGrp="1"/>
          </p:cNvSpPr>
          <p:nvPr>
            <p:ph type="body" sz="quarter" idx="18" hasCustomPrompt="1"/>
          </p:nvPr>
        </p:nvSpPr>
        <p:spPr>
          <a:xfrm>
            <a:off x="4737553" y="3378107"/>
            <a:ext cx="2755095" cy="1960013"/>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grpSp>
        <p:nvGrpSpPr>
          <p:cNvPr id="29" name="Group 28"/>
          <p:cNvGrpSpPr/>
          <p:nvPr userDrawn="1"/>
        </p:nvGrpSpPr>
        <p:grpSpPr>
          <a:xfrm>
            <a:off x="7881417" y="2696311"/>
            <a:ext cx="3157231" cy="2842572"/>
            <a:chOff x="1156286" y="2699246"/>
            <a:chExt cx="3126976" cy="2842572"/>
          </a:xfrm>
        </p:grpSpPr>
        <p:sp>
          <p:nvSpPr>
            <p:cNvPr id="30" name="Rectangle 29"/>
            <p:cNvSpPr/>
            <p:nvPr userDrawn="1"/>
          </p:nvSpPr>
          <p:spPr>
            <a:xfrm>
              <a:off x="1156286" y="2699246"/>
              <a:ext cx="3126976" cy="2842572"/>
            </a:xfrm>
            <a:prstGeom prst="rect">
              <a:avLst/>
            </a:prstGeom>
            <a:solidFill>
              <a:srgbClr val="E9E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1156286" y="2699247"/>
              <a:ext cx="3126976" cy="516334"/>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 Placeholder 6"/>
          <p:cNvSpPr>
            <a:spLocks noGrp="1"/>
          </p:cNvSpPr>
          <p:nvPr>
            <p:ph type="body" sz="quarter" idx="19" hasCustomPrompt="1"/>
          </p:nvPr>
        </p:nvSpPr>
        <p:spPr>
          <a:xfrm>
            <a:off x="8077682" y="2696311"/>
            <a:ext cx="2890193"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3</a:t>
            </a:r>
          </a:p>
        </p:txBody>
      </p:sp>
      <p:sp>
        <p:nvSpPr>
          <p:cNvPr id="33" name="Text Placeholder 8"/>
          <p:cNvSpPr>
            <a:spLocks noGrp="1"/>
          </p:cNvSpPr>
          <p:nvPr>
            <p:ph type="body" sz="quarter" idx="20" hasCustomPrompt="1"/>
          </p:nvPr>
        </p:nvSpPr>
        <p:spPr>
          <a:xfrm>
            <a:off x="8091745" y="3378107"/>
            <a:ext cx="2755095" cy="1960013"/>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Tree>
    <p:extLst>
      <p:ext uri="{BB962C8B-B14F-4D97-AF65-F5344CB8AC3E}">
        <p14:creationId xmlns:p14="http://schemas.microsoft.com/office/powerpoint/2010/main" val="3391380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x text box w/ bullets 1">
    <p:bg>
      <p:bgPr>
        <a:solidFill>
          <a:srgbClr val="F7F7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150624" y="2696311"/>
            <a:ext cx="3086458"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1150623" y="3280106"/>
            <a:ext cx="2965423" cy="2156014"/>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baseline="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Tree>
    <p:extLst>
      <p:ext uri="{BB962C8B-B14F-4D97-AF65-F5344CB8AC3E}">
        <p14:creationId xmlns:p14="http://schemas.microsoft.com/office/powerpoint/2010/main" val="549983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x text box w/ bullets 2">
    <p:bg>
      <p:bgPr>
        <a:solidFill>
          <a:srgbClr val="F7F7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150624" y="2696311"/>
            <a:ext cx="3086458"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1150623" y="3280106"/>
            <a:ext cx="2965423" cy="2156014"/>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baseline="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27" name="Text Placeholder 6"/>
          <p:cNvSpPr>
            <a:spLocks noGrp="1"/>
          </p:cNvSpPr>
          <p:nvPr>
            <p:ph type="body" sz="quarter" idx="17" hasCustomPrompt="1"/>
          </p:nvPr>
        </p:nvSpPr>
        <p:spPr>
          <a:xfrm>
            <a:off x="4527226" y="2696311"/>
            <a:ext cx="3086458"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28" name="Text Placeholder 8"/>
          <p:cNvSpPr>
            <a:spLocks noGrp="1"/>
          </p:cNvSpPr>
          <p:nvPr>
            <p:ph type="body" sz="quarter" idx="18" hasCustomPrompt="1"/>
          </p:nvPr>
        </p:nvSpPr>
        <p:spPr>
          <a:xfrm>
            <a:off x="4527225" y="3280106"/>
            <a:ext cx="2965423" cy="2156014"/>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Tree>
    <p:extLst>
      <p:ext uri="{BB962C8B-B14F-4D97-AF65-F5344CB8AC3E}">
        <p14:creationId xmlns:p14="http://schemas.microsoft.com/office/powerpoint/2010/main" val="2508891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x text box w/ bullets 3">
    <p:bg>
      <p:bgPr>
        <a:solidFill>
          <a:srgbClr val="F7F7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9524016" cy="730126"/>
          </a:xfrm>
        </p:spPr>
        <p:txBody>
          <a:bodyPr anchor="t">
            <a:normAutofit/>
          </a:bodyPr>
          <a:lstStyle>
            <a:lvl1pPr algn="l">
              <a:defRPr sz="3900">
                <a:solidFill>
                  <a:srgbClr val="464C59"/>
                </a:solidFill>
              </a:defRPr>
            </a:lvl1pPr>
          </a:lstStyle>
          <a:p>
            <a:r>
              <a:rPr lang="en-AU" dirty="0"/>
              <a:t>Heading 1</a:t>
            </a:r>
            <a:endParaRPr lang="en-US"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1150624" y="2696311"/>
            <a:ext cx="3086458"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1150623" y="3280106"/>
            <a:ext cx="2965423" cy="2156014"/>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baseline="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
        <p:nvSpPr>
          <p:cNvPr id="22" name="Text Placeholder 6"/>
          <p:cNvSpPr>
            <a:spLocks noGrp="1"/>
          </p:cNvSpPr>
          <p:nvPr>
            <p:ph type="body" sz="quarter" idx="13" hasCustomPrompt="1"/>
          </p:nvPr>
        </p:nvSpPr>
        <p:spPr>
          <a:xfrm>
            <a:off x="1076140" y="1989526"/>
            <a:ext cx="9483051"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27" name="Text Placeholder 6"/>
          <p:cNvSpPr>
            <a:spLocks noGrp="1"/>
          </p:cNvSpPr>
          <p:nvPr>
            <p:ph type="body" sz="quarter" idx="17" hasCustomPrompt="1"/>
          </p:nvPr>
        </p:nvSpPr>
        <p:spPr>
          <a:xfrm>
            <a:off x="4527226" y="2696311"/>
            <a:ext cx="3086458"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2</a:t>
            </a:r>
          </a:p>
        </p:txBody>
      </p:sp>
      <p:sp>
        <p:nvSpPr>
          <p:cNvPr id="28" name="Text Placeholder 8"/>
          <p:cNvSpPr>
            <a:spLocks noGrp="1"/>
          </p:cNvSpPr>
          <p:nvPr>
            <p:ph type="body" sz="quarter" idx="18" hasCustomPrompt="1"/>
          </p:nvPr>
        </p:nvSpPr>
        <p:spPr>
          <a:xfrm>
            <a:off x="4527225" y="3280106"/>
            <a:ext cx="2965423" cy="2156014"/>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
        <p:nvSpPr>
          <p:cNvPr id="32" name="Text Placeholder 6"/>
          <p:cNvSpPr>
            <a:spLocks noGrp="1"/>
          </p:cNvSpPr>
          <p:nvPr>
            <p:ph type="body" sz="quarter" idx="19" hasCustomPrompt="1"/>
          </p:nvPr>
        </p:nvSpPr>
        <p:spPr>
          <a:xfrm>
            <a:off x="7881418" y="2696311"/>
            <a:ext cx="3086458" cy="516334"/>
          </a:xfrm>
          <a:prstGeom prst="rect">
            <a:avLst/>
          </a:prstGeom>
        </p:spPr>
        <p:txBody>
          <a:bodyPr vert="horz" anchor="ctr"/>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3</a:t>
            </a:r>
          </a:p>
        </p:txBody>
      </p:sp>
      <p:sp>
        <p:nvSpPr>
          <p:cNvPr id="33" name="Text Placeholder 8"/>
          <p:cNvSpPr>
            <a:spLocks noGrp="1"/>
          </p:cNvSpPr>
          <p:nvPr>
            <p:ph type="body" sz="quarter" idx="20" hasCustomPrompt="1"/>
          </p:nvPr>
        </p:nvSpPr>
        <p:spPr>
          <a:xfrm>
            <a:off x="7881417" y="3280106"/>
            <a:ext cx="2965423" cy="2156014"/>
          </a:xfrm>
          <a:prstGeom prst="rect">
            <a:avLst/>
          </a:prstGeom>
        </p:spPr>
        <p:txBody>
          <a:bodyPr vert="horz" anchor="t"/>
          <a:lstStyle>
            <a:lvl1pPr marL="171450" marR="0" indent="-171450" algn="l" defTabSz="457200" rtl="0" eaLnBrk="1" fontAlgn="auto" latinLnBrk="0" hangingPunct="1">
              <a:lnSpc>
                <a:spcPct val="150000"/>
              </a:lnSpc>
              <a:spcBef>
                <a:spcPct val="20000"/>
              </a:spcBef>
              <a:spcAft>
                <a:spcPts val="0"/>
              </a:spcAft>
              <a:buClr>
                <a:srgbClr val="E6B10E"/>
              </a:buClr>
              <a:buSzTx/>
              <a:buFont typeface="Arial"/>
              <a:buChar char="•"/>
              <a:tabLst/>
              <a:defRPr sz="1000">
                <a:solidFill>
                  <a:srgbClr val="464C59"/>
                </a:solidFill>
                <a:latin typeface="Century Gothic"/>
                <a:cs typeface="Century Gothic"/>
              </a:defRPr>
            </a:lvl1pPr>
            <a:lvl3pPr marL="914400" indent="0">
              <a:buFontTx/>
              <a:buNone/>
              <a:defRPr/>
            </a:lvl3pPr>
          </a:lstStyle>
          <a:p>
            <a:pPr lvl="0"/>
            <a:r>
              <a:rPr lang="en-AU" dirty="0"/>
              <a:t>Bullet 1</a:t>
            </a:r>
          </a:p>
          <a:p>
            <a:pPr lvl="0"/>
            <a:r>
              <a:rPr lang="en-AU" dirty="0"/>
              <a:t>Bullet 2</a:t>
            </a:r>
          </a:p>
          <a:p>
            <a:pPr marL="171450" marR="0" lvl="0" indent="-171450" algn="l" defTabSz="457200" rtl="0" eaLnBrk="1" fontAlgn="auto" latinLnBrk="0" hangingPunct="1">
              <a:lnSpc>
                <a:spcPct val="150000"/>
              </a:lnSpc>
              <a:spcBef>
                <a:spcPct val="20000"/>
              </a:spcBef>
              <a:spcAft>
                <a:spcPts val="0"/>
              </a:spcAft>
              <a:buClr>
                <a:srgbClr val="E6B10E"/>
              </a:buClr>
              <a:buSzTx/>
              <a:buFont typeface="Arial"/>
              <a:buChar char="•"/>
              <a:tabLst/>
              <a:defRPr/>
            </a:pPr>
            <a:r>
              <a:rPr lang="en-AU" dirty="0"/>
              <a:t>Bullet 3 </a:t>
            </a:r>
            <a:r>
              <a:rPr lang="mr-IN" dirty="0"/>
              <a:t>…</a:t>
            </a:r>
            <a:r>
              <a:rPr lang="en-AU" dirty="0"/>
              <a:t>.</a:t>
            </a:r>
          </a:p>
          <a:p>
            <a:pPr lvl="0"/>
            <a:endParaRPr lang="en-AU" dirty="0"/>
          </a:p>
        </p:txBody>
      </p:sp>
    </p:spTree>
    <p:extLst>
      <p:ext uri="{BB962C8B-B14F-4D97-AF65-F5344CB8AC3E}">
        <p14:creationId xmlns:p14="http://schemas.microsoft.com/office/powerpoint/2010/main" val="191292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5" name="Rectangle 4"/>
          <p:cNvSpPr/>
          <p:nvPr userDrawn="1"/>
        </p:nvSpPr>
        <p:spPr>
          <a:xfrm>
            <a:off x="1142973" y="1154545"/>
            <a:ext cx="9917311" cy="4525819"/>
          </a:xfrm>
          <a:prstGeom prst="rect">
            <a:avLst/>
          </a:prstGeom>
          <a:solidFill>
            <a:srgbClr val="42506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25066"/>
              </a:solidFill>
            </a:endParaRPr>
          </a:p>
        </p:txBody>
      </p:sp>
      <p:sp>
        <p:nvSpPr>
          <p:cNvPr id="6" name="Title 1"/>
          <p:cNvSpPr>
            <a:spLocks noGrp="1"/>
          </p:cNvSpPr>
          <p:nvPr>
            <p:ph type="ctrTitle" hasCustomPrompt="1"/>
          </p:nvPr>
        </p:nvSpPr>
        <p:spPr>
          <a:xfrm>
            <a:off x="1342556" y="2776140"/>
            <a:ext cx="9503714" cy="1470025"/>
          </a:xfrm>
        </p:spPr>
        <p:txBody>
          <a:bodyPr/>
          <a:lstStyle>
            <a:lvl1pPr>
              <a:defRPr>
                <a:solidFill>
                  <a:schemeClr val="bg1"/>
                </a:solidFill>
              </a:defRPr>
            </a:lvl1pPr>
          </a:lstStyle>
          <a:p>
            <a:r>
              <a:rPr lang="en-AU" dirty="0"/>
              <a:t>Section divider title</a:t>
            </a:r>
            <a:endParaRPr lang="en-US" dirty="0"/>
          </a:p>
        </p:txBody>
      </p:sp>
    </p:spTree>
    <p:extLst>
      <p:ext uri="{BB962C8B-B14F-4D97-AF65-F5344CB8AC3E}">
        <p14:creationId xmlns:p14="http://schemas.microsoft.com/office/powerpoint/2010/main" val="216004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5" name="Rectangle 4"/>
          <p:cNvSpPr/>
          <p:nvPr userDrawn="1"/>
        </p:nvSpPr>
        <p:spPr>
          <a:xfrm>
            <a:off x="1142973" y="1154545"/>
            <a:ext cx="9917311" cy="452581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25066"/>
              </a:solidFill>
            </a:endParaRPr>
          </a:p>
        </p:txBody>
      </p:sp>
      <p:sp>
        <p:nvSpPr>
          <p:cNvPr id="6" name="Title 1"/>
          <p:cNvSpPr>
            <a:spLocks noGrp="1"/>
          </p:cNvSpPr>
          <p:nvPr>
            <p:ph type="ctrTitle" hasCustomPrompt="1"/>
          </p:nvPr>
        </p:nvSpPr>
        <p:spPr>
          <a:xfrm>
            <a:off x="1342556" y="2776140"/>
            <a:ext cx="9503714" cy="1470025"/>
          </a:xfrm>
        </p:spPr>
        <p:txBody>
          <a:bodyPr/>
          <a:lstStyle>
            <a:lvl1pPr>
              <a:defRPr>
                <a:solidFill>
                  <a:srgbClr val="464C59"/>
                </a:solidFill>
              </a:defRPr>
            </a:lvl1pPr>
          </a:lstStyle>
          <a:p>
            <a:r>
              <a:rPr lang="en-AU" dirty="0"/>
              <a:t>Section divider title</a:t>
            </a:r>
            <a:endParaRPr lang="en-US" dirty="0"/>
          </a:p>
        </p:txBody>
      </p:sp>
    </p:spTree>
    <p:extLst>
      <p:ext uri="{BB962C8B-B14F-4D97-AF65-F5344CB8AC3E}">
        <p14:creationId xmlns:p14="http://schemas.microsoft.com/office/powerpoint/2010/main" val="1467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5" name="Rectangle 4"/>
          <p:cNvSpPr/>
          <p:nvPr userDrawn="1"/>
        </p:nvSpPr>
        <p:spPr>
          <a:xfrm>
            <a:off x="1142973" y="1154545"/>
            <a:ext cx="9917311" cy="4525819"/>
          </a:xfrm>
          <a:prstGeom prst="rect">
            <a:avLst/>
          </a:prstGeom>
          <a:solidFill>
            <a:srgbClr val="E6B1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25066"/>
              </a:solidFill>
            </a:endParaRPr>
          </a:p>
        </p:txBody>
      </p:sp>
      <p:sp>
        <p:nvSpPr>
          <p:cNvPr id="6" name="Title 1"/>
          <p:cNvSpPr>
            <a:spLocks noGrp="1"/>
          </p:cNvSpPr>
          <p:nvPr>
            <p:ph type="ctrTitle" hasCustomPrompt="1"/>
          </p:nvPr>
        </p:nvSpPr>
        <p:spPr>
          <a:xfrm>
            <a:off x="1342556" y="2776140"/>
            <a:ext cx="9503714" cy="1470025"/>
          </a:xfrm>
        </p:spPr>
        <p:txBody>
          <a:bodyPr/>
          <a:lstStyle>
            <a:lvl1pPr>
              <a:defRPr>
                <a:solidFill>
                  <a:schemeClr val="bg1"/>
                </a:solidFill>
              </a:defRPr>
            </a:lvl1pPr>
          </a:lstStyle>
          <a:p>
            <a:r>
              <a:rPr lang="en-AU" dirty="0"/>
              <a:t>Section divider title</a:t>
            </a:r>
            <a:endParaRPr lang="en-US" dirty="0"/>
          </a:p>
        </p:txBody>
      </p:sp>
    </p:spTree>
    <p:extLst>
      <p:ext uri="{BB962C8B-B14F-4D97-AF65-F5344CB8AC3E}">
        <p14:creationId xmlns:p14="http://schemas.microsoft.com/office/powerpoint/2010/main" val="342858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image &amp;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0" y="0"/>
            <a:ext cx="6069013" cy="6858000"/>
          </a:xfrm>
          <a:prstGeom prst="rect">
            <a:avLst/>
          </a:prstGeom>
          <a:solidFill>
            <a:srgbClr val="F7F7F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799399"/>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1078501" y="1980877"/>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1072005" y="4094163"/>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pic>
        <p:nvPicPr>
          <p:cNvPr id="10" name="Picture 9" descr="F.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1470" y="460744"/>
            <a:ext cx="228600" cy="271272"/>
          </a:xfrm>
          <a:prstGeom prst="rect">
            <a:avLst/>
          </a:prstGeom>
        </p:spPr>
      </p:pic>
      <p:pic>
        <p:nvPicPr>
          <p:cNvPr id="11" name="Picture 10" descr="S.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4114" y="6120327"/>
            <a:ext cx="228600" cy="271272"/>
          </a:xfrm>
          <a:prstGeom prst="rect">
            <a:avLst/>
          </a:prstGeom>
        </p:spPr>
      </p:pic>
    </p:spTree>
    <p:extLst>
      <p:ext uri="{BB962C8B-B14F-4D97-AF65-F5344CB8AC3E}">
        <p14:creationId xmlns:p14="http://schemas.microsoft.com/office/powerpoint/2010/main" val="20533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ight image &amp;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6119812" y="0"/>
            <a:ext cx="6069013" cy="6858000"/>
          </a:xfrm>
          <a:prstGeom prst="rect">
            <a:avLst/>
          </a:prstGeom>
          <a:solidFill>
            <a:srgbClr val="F7F7F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6687084" y="1248676"/>
            <a:ext cx="4030860" cy="799399"/>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6730409" y="1996952"/>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6723913" y="4110238"/>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Tree>
    <p:extLst>
      <p:ext uri="{BB962C8B-B14F-4D97-AF65-F5344CB8AC3E}">
        <p14:creationId xmlns:p14="http://schemas.microsoft.com/office/powerpoint/2010/main" val="18657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image &amp; 2 collum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0" y="0"/>
            <a:ext cx="7927582" cy="6858000"/>
          </a:xfrm>
          <a:prstGeom prst="rect">
            <a:avLst/>
          </a:prstGeom>
          <a:solidFill>
            <a:srgbClr val="F7F7F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7F7F7"/>
              </a:solidFill>
            </a:endParaRPr>
          </a:p>
        </p:txBody>
      </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6553856" cy="1191944"/>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1078501" y="2810713"/>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1078502" y="3232102"/>
            <a:ext cx="6510530" cy="2572268"/>
          </a:xfrm>
          <a:prstGeom prst="rect">
            <a:avLst/>
          </a:prstGeom>
        </p:spPr>
        <p:txBody>
          <a:bodyPr vert="horz" numCol="2" spcCol="432000"/>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pic>
        <p:nvPicPr>
          <p:cNvPr id="11" name="Picture 10" descr="F.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1470" y="460744"/>
            <a:ext cx="228600" cy="271272"/>
          </a:xfrm>
          <a:prstGeom prst="rect">
            <a:avLst/>
          </a:prstGeom>
        </p:spPr>
      </p:pic>
      <p:pic>
        <p:nvPicPr>
          <p:cNvPr id="16" name="Picture 15" descr="S.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4114" y="6120327"/>
            <a:ext cx="228600" cy="271272"/>
          </a:xfrm>
          <a:prstGeom prst="rect">
            <a:avLst/>
          </a:prstGeom>
        </p:spPr>
      </p:pic>
    </p:spTree>
    <p:extLst>
      <p:ext uri="{BB962C8B-B14F-4D97-AF65-F5344CB8AC3E}">
        <p14:creationId xmlns:p14="http://schemas.microsoft.com/office/powerpoint/2010/main" val="10040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Box layout 1">
    <p:bg>
      <p:bgPr>
        <a:solidFill>
          <a:srgbClr val="F7F7F7"/>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6213272" y="1426529"/>
            <a:ext cx="2299041" cy="1868958"/>
            <a:chOff x="6213272" y="1426529"/>
            <a:chExt cx="2299041" cy="1868958"/>
          </a:xfrm>
        </p:grpSpPr>
        <p:sp>
          <p:nvSpPr>
            <p:cNvPr id="3" name="Rectangle 2"/>
            <p:cNvSpPr/>
            <p:nvPr userDrawn="1"/>
          </p:nvSpPr>
          <p:spPr>
            <a:xfrm>
              <a:off x="6213272" y="1452359"/>
              <a:ext cx="2299041" cy="1843128"/>
            </a:xfrm>
            <a:prstGeom prst="rect">
              <a:avLst/>
            </a:prstGeom>
            <a:solidFill>
              <a:srgbClr val="E9E9EA"/>
            </a:solidFill>
            <a:ln>
              <a:noFill/>
            </a:ln>
            <a:effectLst>
              <a:outerShdw blurRad="95250" dist="35687" dir="4380000" sx="101000" sy="101000" rotWithShape="0">
                <a:srgbClr val="000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6213272" y="1426529"/>
              <a:ext cx="2299041" cy="0"/>
            </a:xfrm>
            <a:prstGeom prst="line">
              <a:avLst/>
            </a:prstGeom>
            <a:ln w="57150" cmpd="sng">
              <a:solidFill>
                <a:srgbClr val="E6B10E"/>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a:xfrm>
            <a:off x="11441606" y="378705"/>
            <a:ext cx="537525" cy="365125"/>
          </a:xfrm>
          <a:prstGeom prst="rect">
            <a:avLst/>
          </a:prstGeom>
        </p:spPr>
        <p:txBody>
          <a:bodyPr/>
          <a:lstStyle/>
          <a:p>
            <a:fld id="{A8B69925-E3AE-AA45-B43E-761E7DC70368}" type="slidenum">
              <a:rPr lang="en-US" smtClean="0"/>
              <a:t>‹#›</a:t>
            </a:fld>
            <a:endParaRPr lang="en-US"/>
          </a:p>
        </p:txBody>
      </p:sp>
      <p:sp>
        <p:nvSpPr>
          <p:cNvPr id="6" name="Title 1"/>
          <p:cNvSpPr>
            <a:spLocks noGrp="1"/>
          </p:cNvSpPr>
          <p:nvPr>
            <p:ph type="ctrTitle" hasCustomPrompt="1"/>
          </p:nvPr>
        </p:nvSpPr>
        <p:spPr>
          <a:xfrm>
            <a:off x="1035176" y="1232601"/>
            <a:ext cx="4030860" cy="1667232"/>
          </a:xfrm>
        </p:spPr>
        <p:txBody>
          <a:bodyPr anchor="t">
            <a:normAutofit/>
          </a:bodyPr>
          <a:lstStyle>
            <a:lvl1pPr algn="l">
              <a:defRPr sz="3900">
                <a:solidFill>
                  <a:srgbClr val="464C59"/>
                </a:solidFill>
              </a:defRPr>
            </a:lvl1pPr>
          </a:lstStyle>
          <a:p>
            <a:r>
              <a:rPr lang="en-AU" dirty="0"/>
              <a:t>Heading 1</a:t>
            </a:r>
            <a:endParaRPr lang="en-US" dirty="0"/>
          </a:p>
        </p:txBody>
      </p:sp>
      <p:sp>
        <p:nvSpPr>
          <p:cNvPr id="7" name="Text Placeholder 6"/>
          <p:cNvSpPr>
            <a:spLocks noGrp="1"/>
          </p:cNvSpPr>
          <p:nvPr>
            <p:ph type="body" sz="quarter" idx="13" hasCustomPrompt="1"/>
          </p:nvPr>
        </p:nvSpPr>
        <p:spPr>
          <a:xfrm>
            <a:off x="1078501" y="3663626"/>
            <a:ext cx="4030663" cy="352425"/>
          </a:xfrm>
          <a:prstGeom prst="rect">
            <a:avLst/>
          </a:prstGeom>
        </p:spPr>
        <p:txBody>
          <a:bodyPr vert="horz"/>
          <a:lstStyle>
            <a:lvl1pPr marL="0" indent="0">
              <a:buFontTx/>
              <a:buNone/>
              <a:defRPr sz="1600" b="1">
                <a:solidFill>
                  <a:srgbClr val="464C59"/>
                </a:solidFill>
                <a:latin typeface="Century Gothic"/>
                <a:cs typeface="Century Gothic"/>
              </a:defRPr>
            </a:lvl1pPr>
            <a:lvl2pPr marL="457200" indent="0" algn="l">
              <a:buFontTx/>
              <a:buNone/>
              <a:defRPr/>
            </a:lvl2pPr>
          </a:lstStyle>
          <a:p>
            <a:pPr lvl="0"/>
            <a:r>
              <a:rPr lang="en-AU" dirty="0"/>
              <a:t>Subheading</a:t>
            </a:r>
          </a:p>
        </p:txBody>
      </p:sp>
      <p:sp>
        <p:nvSpPr>
          <p:cNvPr id="9" name="Text Placeholder 8"/>
          <p:cNvSpPr>
            <a:spLocks noGrp="1"/>
          </p:cNvSpPr>
          <p:nvPr>
            <p:ph type="body" sz="quarter" idx="14" hasCustomPrompt="1"/>
          </p:nvPr>
        </p:nvSpPr>
        <p:spPr>
          <a:xfrm>
            <a:off x="1072005" y="4094163"/>
            <a:ext cx="4030662" cy="1981200"/>
          </a:xfrm>
          <a:prstGeom prst="rect">
            <a:avLst/>
          </a:prstGeom>
        </p:spPr>
        <p:txBody>
          <a:bodyPr vert="horz"/>
          <a:lstStyle>
            <a:lvl1pPr marL="0" indent="0">
              <a:lnSpc>
                <a:spcPct val="120000"/>
              </a:lnSpc>
              <a:buFontTx/>
              <a:buNone/>
              <a:defRPr sz="1100">
                <a:solidFill>
                  <a:srgbClr val="464C59"/>
                </a:solidFill>
                <a:latin typeface="Century Gothic"/>
                <a:cs typeface="Century Gothic"/>
              </a:defRPr>
            </a:lvl1pPr>
            <a:lvl3pPr marL="914400" indent="0">
              <a:buFontTx/>
              <a:buNone/>
              <a:defRPr/>
            </a:lvl3pPr>
          </a:lstStyle>
          <a:p>
            <a:pPr lvl="0"/>
            <a:r>
              <a:rPr lang="en-AU" dirty="0"/>
              <a:t>Body copy</a:t>
            </a:r>
            <a:r>
              <a:rPr lang="mr-IN" dirty="0"/>
              <a:t>…</a:t>
            </a:r>
            <a:endParaRPr lang="en-AU" dirty="0"/>
          </a:p>
        </p:txBody>
      </p:sp>
      <p:cxnSp>
        <p:nvCxnSpPr>
          <p:cNvPr id="12" name="Straight Connector 11"/>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 text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4" name="Picture 13" desc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7" name="Text Placeholder 6"/>
          <p:cNvSpPr>
            <a:spLocks noGrp="1"/>
          </p:cNvSpPr>
          <p:nvPr>
            <p:ph type="body" sz="quarter" idx="15" hasCustomPrompt="1"/>
          </p:nvPr>
        </p:nvSpPr>
        <p:spPr>
          <a:xfrm>
            <a:off x="6359682" y="1704928"/>
            <a:ext cx="1953846" cy="230964"/>
          </a:xfrm>
          <a:prstGeom prst="rect">
            <a:avLst/>
          </a:prstGeom>
        </p:spPr>
        <p:txBody>
          <a:bodyPr vert="horz"/>
          <a:lstStyle>
            <a:lvl1pPr marL="0" indent="0">
              <a:buFontTx/>
              <a:buNone/>
              <a:defRPr sz="1200" b="1">
                <a:solidFill>
                  <a:srgbClr val="464C59"/>
                </a:solidFill>
                <a:latin typeface="Century Gothic"/>
                <a:cs typeface="Century Gothic"/>
              </a:defRPr>
            </a:lvl1pPr>
            <a:lvl2pPr marL="457200" indent="0" algn="l">
              <a:buFontTx/>
              <a:buNone/>
              <a:defRPr/>
            </a:lvl2pPr>
          </a:lstStyle>
          <a:p>
            <a:pPr lvl="0"/>
            <a:r>
              <a:rPr lang="en-AU" dirty="0"/>
              <a:t>Bold title 1</a:t>
            </a:r>
          </a:p>
        </p:txBody>
      </p:sp>
      <p:sp>
        <p:nvSpPr>
          <p:cNvPr id="18" name="Text Placeholder 8"/>
          <p:cNvSpPr>
            <a:spLocks noGrp="1"/>
          </p:cNvSpPr>
          <p:nvPr>
            <p:ph type="body" sz="quarter" idx="16" hasCustomPrompt="1"/>
          </p:nvPr>
        </p:nvSpPr>
        <p:spPr>
          <a:xfrm>
            <a:off x="6359682" y="1881774"/>
            <a:ext cx="1953846" cy="1083848"/>
          </a:xfrm>
          <a:prstGeom prst="rect">
            <a:avLst/>
          </a:prstGeom>
        </p:spPr>
        <p:txBody>
          <a:bodyPr vert="horz"/>
          <a:lstStyle>
            <a:lvl1pPr marL="0" indent="0">
              <a:lnSpc>
                <a:spcPct val="120000"/>
              </a:lnSpc>
              <a:spcAft>
                <a:spcPts val="1200"/>
              </a:spcAft>
              <a:buFontTx/>
              <a:buNone/>
              <a:defRPr sz="1000">
                <a:solidFill>
                  <a:srgbClr val="8694AF"/>
                </a:solidFill>
                <a:latin typeface="Century Gothic"/>
                <a:cs typeface="Century Gothic"/>
              </a:defRPr>
            </a:lvl1pPr>
            <a:lvl3pPr marL="914400" indent="0">
              <a:buFontTx/>
              <a:buNone/>
              <a:defRPr/>
            </a:lvl3pPr>
          </a:lstStyle>
          <a:p>
            <a:pPr lvl="0"/>
            <a:r>
              <a:rPr lang="en-AU" dirty="0"/>
              <a:t>Body copy</a:t>
            </a:r>
            <a:r>
              <a:rPr lang="mr-IN" dirty="0"/>
              <a:t>…</a:t>
            </a:r>
            <a:endParaRPr lang="en-AU" dirty="0"/>
          </a:p>
          <a:p>
            <a:pPr lvl="0"/>
            <a:r>
              <a:rPr lang="en-AU" dirty="0"/>
              <a:t>Ford Sumner </a:t>
            </a:r>
            <a:r>
              <a:rPr lang="en-AU" dirty="0" err="1"/>
              <a:t>lorem</a:t>
            </a:r>
            <a:r>
              <a:rPr lang="en-AU" dirty="0"/>
              <a:t> </a:t>
            </a:r>
            <a:r>
              <a:rPr lang="en-AU" dirty="0" err="1"/>
              <a:t>ipsum</a:t>
            </a:r>
            <a:r>
              <a:rPr lang="en-AU" dirty="0"/>
              <a:t> </a:t>
            </a:r>
            <a:r>
              <a:rPr lang="en-AU" dirty="0" err="1"/>
              <a:t>dolor</a:t>
            </a:r>
            <a:r>
              <a:rPr lang="en-AU" dirty="0"/>
              <a:t> sit</a:t>
            </a:r>
          </a:p>
        </p:txBody>
      </p:sp>
    </p:spTree>
    <p:extLst>
      <p:ext uri="{BB962C8B-B14F-4D97-AF65-F5344CB8AC3E}">
        <p14:creationId xmlns:p14="http://schemas.microsoft.com/office/powerpoint/2010/main" val="3107310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image" Target="../media/image4.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image" Target="../media/image3.png"/><Relationship Id="rId30"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325562"/>
          </a:xfrm>
          <a:prstGeom prst="rect">
            <a:avLst/>
          </a:prstGeom>
        </p:spPr>
        <p:txBody>
          <a:bodyPr vert="horz" lIns="91440" tIns="45720" rIns="91440" bIns="45720" rtlCol="0" anchor="b">
            <a:noAutofit/>
          </a:bodyPr>
          <a:lstStyle/>
          <a:p>
            <a:r>
              <a:rPr lang="en-AU" dirty="0"/>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490422524"/>
      </p:ext>
    </p:extLst>
  </p:cSld>
  <p:clrMap bg1="lt1" tx1="dk1" bg2="lt2" tx2="dk2" accent1="accent1" accent2="accent2" accent3="accent3" accent4="accent4" accent5="accent5" accent6="accent6" hlink="hlink" folHlink="folHlink"/>
  <p:sldLayoutIdLst>
    <p:sldLayoutId id="2147483649" r:id="rId1"/>
    <p:sldLayoutId id="2147483660" r:id="rId2"/>
  </p:sldLayoutIdLst>
  <p:hf hdr="0" dt="0"/>
  <p:txStyles>
    <p:titleStyle>
      <a:lvl1pPr algn="l" defTabSz="457200" rtl="0" eaLnBrk="1" latinLnBrk="0" hangingPunct="1">
        <a:spcBef>
          <a:spcPct val="0"/>
        </a:spcBef>
        <a:buNone/>
        <a:defRPr sz="3600" kern="1200">
          <a:solidFill>
            <a:srgbClr val="464C59"/>
          </a:solidFill>
          <a:latin typeface="Arial Black"/>
          <a:ea typeface="+mj-ea"/>
          <a:cs typeface="Arial Black"/>
        </a:defRPr>
      </a:lvl1pPr>
    </p:titleStyle>
    <p:bodyStyle>
      <a:lvl1pPr marL="0" indent="0" algn="l" defTabSz="457200" rtl="0" eaLnBrk="1" latinLnBrk="0" hangingPunct="1">
        <a:spcBef>
          <a:spcPct val="20000"/>
        </a:spcBef>
        <a:buFontTx/>
        <a:buNone/>
        <a:defRPr sz="1900" kern="1200">
          <a:solidFill>
            <a:srgbClr val="E6B10E"/>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cxnSp>
        <p:nvCxnSpPr>
          <p:cNvPr id="8" name="Straight Connector 7"/>
          <p:cNvCxnSpPr/>
          <p:nvPr userDrawn="1"/>
        </p:nvCxnSpPr>
        <p:spPr>
          <a:xfrm>
            <a:off x="11377792" y="466912"/>
            <a:ext cx="0" cy="205443"/>
          </a:xfrm>
          <a:prstGeom prst="line">
            <a:avLst/>
          </a:prstGeom>
          <a:ln w="3175" cmpd="sng">
            <a:solidFill>
              <a:srgbClr val="B4C7D3"/>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 text only.p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559192" y="466765"/>
            <a:ext cx="591312" cy="198120"/>
          </a:xfrm>
          <a:prstGeom prst="rect">
            <a:avLst/>
          </a:prstGeom>
        </p:spPr>
      </p:pic>
      <p:pic>
        <p:nvPicPr>
          <p:cNvPr id="10" name="Picture 9" descr="F.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461470" y="460744"/>
            <a:ext cx="228600" cy="271272"/>
          </a:xfrm>
          <a:prstGeom prst="rect">
            <a:avLst/>
          </a:prstGeom>
        </p:spPr>
      </p:pic>
      <p:pic>
        <p:nvPicPr>
          <p:cNvPr id="11" name="Picture 10" descr="S.pn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434114" y="6120327"/>
            <a:ext cx="228600" cy="271272"/>
          </a:xfrm>
          <a:prstGeom prst="rect">
            <a:avLst/>
          </a:prstGeom>
        </p:spPr>
      </p:pic>
      <p:pic>
        <p:nvPicPr>
          <p:cNvPr id="12" name="Picture 11" descr="L.png"/>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499129" y="6120327"/>
            <a:ext cx="228600" cy="271272"/>
          </a:xfrm>
          <a:prstGeom prst="rect">
            <a:avLst/>
          </a:prstGeom>
        </p:spPr>
      </p:pic>
      <p:sp>
        <p:nvSpPr>
          <p:cNvPr id="14" name="Footer Placeholder 13"/>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Slide Number Placeholder 17"/>
          <p:cNvSpPr>
            <a:spLocks noGrp="1"/>
          </p:cNvSpPr>
          <p:nvPr>
            <p:ph type="sldNum" sz="quarter" idx="4"/>
          </p:nvPr>
        </p:nvSpPr>
        <p:spPr>
          <a:xfrm>
            <a:off x="11450818" y="366891"/>
            <a:ext cx="738007" cy="365125"/>
          </a:xfrm>
          <a:prstGeom prst="rect">
            <a:avLst/>
          </a:prstGeom>
        </p:spPr>
        <p:txBody>
          <a:bodyPr vert="horz" lIns="91440" tIns="45720" rIns="91440" bIns="45720" rtlCol="0" anchor="ctr"/>
          <a:lstStyle>
            <a:lvl1pPr algn="l">
              <a:defRPr sz="1200">
                <a:solidFill>
                  <a:srgbClr val="425066"/>
                </a:solidFill>
                <a:latin typeface="Century Gothic"/>
                <a:cs typeface="Century Gothic"/>
              </a:defRPr>
            </a:lvl1pPr>
          </a:lstStyle>
          <a:p>
            <a:fld id="{0F0367AC-FCC7-D145-B634-2F372FDEFCAA}" type="slidenum">
              <a:rPr lang="en-US" smtClean="0"/>
              <a:pPr/>
              <a:t>‹#›</a:t>
            </a:fld>
            <a:endParaRPr lang="en-US" dirty="0"/>
          </a:p>
        </p:txBody>
      </p:sp>
    </p:spTree>
    <p:extLst>
      <p:ext uri="{BB962C8B-B14F-4D97-AF65-F5344CB8AC3E}">
        <p14:creationId xmlns:p14="http://schemas.microsoft.com/office/powerpoint/2010/main" val="1347178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8"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5"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7" r:id="rId23"/>
    <p:sldLayoutId id="2147483698" r:id="rId24"/>
    <p:sldLayoutId id="2147483699" r:id="rId25"/>
  </p:sldLayoutIdLst>
  <p:hf hdr="0" dt="0"/>
  <p:txStyles>
    <p:titleStyle>
      <a:lvl1pPr algn="ctr" defTabSz="457200" rtl="0" eaLnBrk="1" latinLnBrk="0" hangingPunct="1">
        <a:spcBef>
          <a:spcPct val="0"/>
        </a:spcBef>
        <a:buNone/>
        <a:defRPr sz="4500" b="1" kern="1200">
          <a:solidFill>
            <a:srgbClr val="425066"/>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895" y="3140012"/>
            <a:ext cx="6511097" cy="1233935"/>
          </a:xfrm>
        </p:spPr>
        <p:txBody>
          <a:bodyPr/>
          <a:lstStyle/>
          <a:p>
            <a:r>
              <a:rPr lang="en-US" dirty="0"/>
              <a:t>Terms and Conditions for Carriage of Goods </a:t>
            </a:r>
            <a:endParaRPr lang="en-US" sz="3200" dirty="0"/>
          </a:p>
        </p:txBody>
      </p:sp>
      <p:sp>
        <p:nvSpPr>
          <p:cNvPr id="3" name="Subtitle 2"/>
          <p:cNvSpPr>
            <a:spLocks noGrp="1"/>
          </p:cNvSpPr>
          <p:nvPr>
            <p:ph type="subTitle" idx="1"/>
          </p:nvPr>
        </p:nvSpPr>
        <p:spPr>
          <a:xfrm>
            <a:off x="842976" y="4605581"/>
            <a:ext cx="5398290" cy="1752600"/>
          </a:xfrm>
        </p:spPr>
        <p:txBody>
          <a:bodyPr/>
          <a:lstStyle/>
          <a:p>
            <a:r>
              <a:rPr lang="en-US" sz="1600" dirty="0"/>
              <a:t>29 May 2024                </a:t>
            </a:r>
            <a:r>
              <a:rPr lang="en-US" sz="1200" dirty="0"/>
              <a:t>Jason Kelly and Fenella Smith </a:t>
            </a:r>
          </a:p>
        </p:txBody>
      </p:sp>
      <p:pic>
        <p:nvPicPr>
          <p:cNvPr id="7" name="Picture Placeholder 6" descr="736491055-170667a.jpg"/>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633" r="42773"/>
          <a:stretch/>
        </p:blipFill>
        <p:spPr>
          <a:xfrm flipH="1">
            <a:off x="7905750" y="0"/>
            <a:ext cx="4283075" cy="6858000"/>
          </a:xfrm>
        </p:spPr>
      </p:pic>
    </p:spTree>
    <p:extLst>
      <p:ext uri="{BB962C8B-B14F-4D97-AF65-F5344CB8AC3E}">
        <p14:creationId xmlns:p14="http://schemas.microsoft.com/office/powerpoint/2010/main" val="286902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10</a:t>
            </a:fld>
            <a:endParaRPr lang="en-US"/>
          </a:p>
        </p:txBody>
      </p:sp>
      <p:sp>
        <p:nvSpPr>
          <p:cNvPr id="3" name="Title 2"/>
          <p:cNvSpPr>
            <a:spLocks noGrp="1"/>
          </p:cNvSpPr>
          <p:nvPr>
            <p:ph type="ctrTitle"/>
          </p:nvPr>
        </p:nvSpPr>
        <p:spPr/>
        <p:txBody>
          <a:bodyPr/>
          <a:lstStyle/>
          <a:p>
            <a:r>
              <a:rPr lang="en-GB" dirty="0">
                <a:solidFill>
                  <a:srgbClr val="E6B10E"/>
                </a:solidFill>
              </a:rPr>
              <a:t>Declared Value</a:t>
            </a:r>
            <a:r>
              <a:rPr lang="en-GB" dirty="0"/>
              <a:t> </a:t>
            </a:r>
            <a:r>
              <a:rPr lang="en-GB" dirty="0">
                <a:solidFill>
                  <a:srgbClr val="E6B10E"/>
                </a:solidFill>
              </a:rPr>
              <a:t>Risk</a:t>
            </a:r>
            <a:r>
              <a:rPr lang="en-GB" dirty="0"/>
              <a:t> Contracts</a:t>
            </a:r>
            <a:endParaRPr lang="en-NZ" dirty="0"/>
          </a:p>
        </p:txBody>
      </p:sp>
      <p:sp>
        <p:nvSpPr>
          <p:cNvPr id="6" name="Text Placeholder 5"/>
          <p:cNvSpPr>
            <a:spLocks noGrp="1"/>
          </p:cNvSpPr>
          <p:nvPr>
            <p:ph type="body" sz="quarter" idx="13"/>
          </p:nvPr>
        </p:nvSpPr>
        <p:spPr>
          <a:xfrm>
            <a:off x="1076140" y="2170681"/>
            <a:ext cx="9483051" cy="3728413"/>
          </a:xfrm>
        </p:spPr>
        <p:txBody>
          <a:bodyPr/>
          <a:lstStyle/>
          <a:p>
            <a:pPr>
              <a:lnSpc>
                <a:spcPct val="150000"/>
              </a:lnSpc>
            </a:pPr>
            <a:r>
              <a:rPr lang="en-GB" b="0" dirty="0"/>
              <a:t>The carrier’s liability for loss or damage is limited to an amount agreed in the contract.</a:t>
            </a:r>
          </a:p>
          <a:p>
            <a:pPr>
              <a:lnSpc>
                <a:spcPct val="150000"/>
              </a:lnSpc>
            </a:pPr>
            <a:endParaRPr lang="en-NZ" dirty="0"/>
          </a:p>
          <a:p>
            <a:pPr>
              <a:lnSpc>
                <a:spcPct val="150000"/>
              </a:lnSpc>
            </a:pPr>
            <a:r>
              <a:rPr lang="en-NZ" dirty="0"/>
              <a:t>Requirements under the Act: </a:t>
            </a:r>
          </a:p>
          <a:p>
            <a:pPr marL="285750" indent="-285750">
              <a:lnSpc>
                <a:spcPct val="150000"/>
              </a:lnSpc>
              <a:buFont typeface="Arial" panose="020B0604020202020204" pitchFamily="34" charset="0"/>
              <a:buChar char="•"/>
            </a:pPr>
            <a:r>
              <a:rPr lang="en-NZ" b="0" dirty="0"/>
              <a:t>The contract must be in writing, and record the amount the carrier’s liability is limited to. </a:t>
            </a:r>
          </a:p>
          <a:p>
            <a:pPr marL="285750" indent="-285750">
              <a:lnSpc>
                <a:spcPct val="150000"/>
              </a:lnSpc>
              <a:buFont typeface="Arial" panose="020B0604020202020204" pitchFamily="34" charset="0"/>
              <a:buChar char="•"/>
            </a:pPr>
            <a:r>
              <a:rPr lang="en-NZ" b="0" dirty="0"/>
              <a:t>As with Owner’s Risk Contracts, </a:t>
            </a:r>
            <a:r>
              <a:rPr lang="en-GB" b="0" dirty="0"/>
              <a:t>the Act requires Declared Value Risk contracts to be in writing and the difference in charging between that contract and a Limited Carriers Risk contract must be fair and reasonable.</a:t>
            </a:r>
            <a:endParaRPr lang="en-NZ" sz="1600" dirty="0">
              <a:solidFill>
                <a:srgbClr val="425066"/>
              </a:solidFill>
              <a:latin typeface="Century Gothic" panose="020B0502020202020204" pitchFamily="34" charset="0"/>
            </a:endParaRPr>
          </a:p>
        </p:txBody>
      </p:sp>
    </p:spTree>
    <p:extLst>
      <p:ext uri="{BB962C8B-B14F-4D97-AF65-F5344CB8AC3E}">
        <p14:creationId xmlns:p14="http://schemas.microsoft.com/office/powerpoint/2010/main" val="218441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11</a:t>
            </a:fld>
            <a:endParaRPr lang="en-US"/>
          </a:p>
        </p:txBody>
      </p:sp>
      <p:sp>
        <p:nvSpPr>
          <p:cNvPr id="3" name="Title 2"/>
          <p:cNvSpPr>
            <a:spLocks noGrp="1"/>
          </p:cNvSpPr>
          <p:nvPr>
            <p:ph type="ctrTitle"/>
          </p:nvPr>
        </p:nvSpPr>
        <p:spPr>
          <a:xfrm>
            <a:off x="1076140" y="1108117"/>
            <a:ext cx="9524016" cy="730126"/>
          </a:xfrm>
        </p:spPr>
        <p:txBody>
          <a:bodyPr/>
          <a:lstStyle/>
          <a:p>
            <a:r>
              <a:rPr lang="en-GB" dirty="0">
                <a:solidFill>
                  <a:srgbClr val="E6B10E"/>
                </a:solidFill>
              </a:rPr>
              <a:t>Declared Terms </a:t>
            </a:r>
            <a:r>
              <a:rPr lang="en-GB" dirty="0"/>
              <a:t>Contracts</a:t>
            </a:r>
            <a:endParaRPr lang="en-NZ" dirty="0"/>
          </a:p>
        </p:txBody>
      </p:sp>
      <p:sp>
        <p:nvSpPr>
          <p:cNvPr id="6" name="Text Placeholder 5"/>
          <p:cNvSpPr>
            <a:spLocks noGrp="1"/>
          </p:cNvSpPr>
          <p:nvPr>
            <p:ph type="body" sz="quarter" idx="13"/>
          </p:nvPr>
        </p:nvSpPr>
        <p:spPr>
          <a:xfrm>
            <a:off x="1076140" y="1977655"/>
            <a:ext cx="8089125" cy="4880345"/>
          </a:xfrm>
        </p:spPr>
        <p:txBody>
          <a:bodyPr/>
          <a:lstStyle/>
          <a:p>
            <a:pPr>
              <a:lnSpc>
                <a:spcPct val="150000"/>
              </a:lnSpc>
            </a:pPr>
            <a:r>
              <a:rPr lang="en-GB" sz="1600" b="0" dirty="0">
                <a:solidFill>
                  <a:srgbClr val="425066"/>
                </a:solidFill>
              </a:rPr>
              <a:t>Where the carrier’s liability for loss or damage to goods is detailed in the terms of the contract.</a:t>
            </a:r>
          </a:p>
          <a:p>
            <a:pPr>
              <a:lnSpc>
                <a:spcPct val="150000"/>
              </a:lnSpc>
            </a:pPr>
            <a:endParaRPr lang="en-NZ" b="0" dirty="0">
              <a:solidFill>
                <a:srgbClr val="FF0000"/>
              </a:solidFill>
            </a:endParaRPr>
          </a:p>
          <a:p>
            <a:pPr>
              <a:lnSpc>
                <a:spcPct val="150000"/>
              </a:lnSpc>
            </a:pPr>
            <a:r>
              <a:rPr lang="en-NZ" dirty="0"/>
              <a:t>Requirements under the Act: </a:t>
            </a:r>
          </a:p>
          <a:p>
            <a:pPr marL="285750" indent="-285750">
              <a:lnSpc>
                <a:spcPct val="150000"/>
              </a:lnSpc>
              <a:buFont typeface="Arial" panose="020B0604020202020204" pitchFamily="34" charset="0"/>
              <a:buChar char="•"/>
            </a:pPr>
            <a:r>
              <a:rPr lang="en-NZ" b="0" dirty="0"/>
              <a:t>The contract must be: </a:t>
            </a:r>
          </a:p>
          <a:p>
            <a:pPr marL="742950" lvl="1" indent="-285750">
              <a:lnSpc>
                <a:spcPct val="150000"/>
              </a:lnSpc>
              <a:buFont typeface="Arial" panose="020B0604020202020204" pitchFamily="34" charset="0"/>
              <a:buChar char="•"/>
            </a:pPr>
            <a:r>
              <a:rPr lang="en-NZ" sz="1600" dirty="0">
                <a:solidFill>
                  <a:srgbClr val="425066"/>
                </a:solidFill>
                <a:latin typeface="Century Gothic" panose="020B0502020202020204" pitchFamily="34" charset="0"/>
              </a:rPr>
              <a:t>Freely negotiated between the parties; </a:t>
            </a:r>
          </a:p>
          <a:p>
            <a:pPr marL="742950" lvl="1" indent="-285750">
              <a:lnSpc>
                <a:spcPct val="150000"/>
              </a:lnSpc>
              <a:buFont typeface="Arial" panose="020B0604020202020204" pitchFamily="34" charset="0"/>
              <a:buChar char="•"/>
            </a:pPr>
            <a:r>
              <a:rPr lang="en-NZ" sz="1600" dirty="0">
                <a:solidFill>
                  <a:srgbClr val="425066"/>
                </a:solidFill>
                <a:latin typeface="Century Gothic" panose="020B0502020202020204" pitchFamily="34" charset="0"/>
              </a:rPr>
              <a:t>In writing, and record the extent of the carrier’s liability; and </a:t>
            </a:r>
          </a:p>
          <a:p>
            <a:pPr marL="742950" lvl="1" indent="-285750">
              <a:lnSpc>
                <a:spcPct val="150000"/>
              </a:lnSpc>
              <a:buFont typeface="Arial" panose="020B0604020202020204" pitchFamily="34" charset="0"/>
              <a:buChar char="•"/>
            </a:pPr>
            <a:r>
              <a:rPr lang="en-NZ" sz="1600" dirty="0">
                <a:solidFill>
                  <a:srgbClr val="425066"/>
                </a:solidFill>
                <a:latin typeface="Century Gothic" panose="020B0502020202020204" pitchFamily="34" charset="0"/>
              </a:rPr>
              <a:t>Signed by the parties or their agents.</a:t>
            </a:r>
          </a:p>
        </p:txBody>
      </p:sp>
    </p:spTree>
    <p:extLst>
      <p:ext uri="{BB962C8B-B14F-4D97-AF65-F5344CB8AC3E}">
        <p14:creationId xmlns:p14="http://schemas.microsoft.com/office/powerpoint/2010/main" val="117479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12</a:t>
            </a:fld>
            <a:endParaRPr lang="en-US"/>
          </a:p>
        </p:txBody>
      </p:sp>
      <p:sp>
        <p:nvSpPr>
          <p:cNvPr id="3" name="Title 2"/>
          <p:cNvSpPr>
            <a:spLocks noGrp="1"/>
          </p:cNvSpPr>
          <p:nvPr>
            <p:ph type="ctrTitle"/>
          </p:nvPr>
        </p:nvSpPr>
        <p:spPr>
          <a:xfrm>
            <a:off x="1035176" y="987248"/>
            <a:ext cx="9524016" cy="1181794"/>
          </a:xfrm>
        </p:spPr>
        <p:txBody>
          <a:bodyPr>
            <a:normAutofit fontScale="90000"/>
          </a:bodyPr>
          <a:lstStyle/>
          <a:p>
            <a:r>
              <a:rPr lang="en-GB" dirty="0">
                <a:solidFill>
                  <a:srgbClr val="E6B10E"/>
                </a:solidFill>
              </a:rPr>
              <a:t>Limited Carriers Risk is the default type of Contract in the </a:t>
            </a:r>
            <a:r>
              <a:rPr lang="en-GB" dirty="0"/>
              <a:t>Terms</a:t>
            </a:r>
            <a:endParaRPr lang="en-NZ" dirty="0"/>
          </a:p>
        </p:txBody>
      </p:sp>
      <p:sp>
        <p:nvSpPr>
          <p:cNvPr id="6" name="Text Placeholder 5"/>
          <p:cNvSpPr>
            <a:spLocks noGrp="1"/>
          </p:cNvSpPr>
          <p:nvPr>
            <p:ph type="body" sz="quarter" idx="13"/>
          </p:nvPr>
        </p:nvSpPr>
        <p:spPr>
          <a:xfrm>
            <a:off x="1076140" y="2360427"/>
            <a:ext cx="8450632" cy="3903729"/>
          </a:xfrm>
        </p:spPr>
        <p:txBody>
          <a:bodyPr/>
          <a:lstStyle/>
          <a:p>
            <a:pPr>
              <a:lnSpc>
                <a:spcPct val="150000"/>
              </a:lnSpc>
            </a:pPr>
            <a:r>
              <a:rPr lang="en-GB" sz="1600" b="0" dirty="0">
                <a:solidFill>
                  <a:srgbClr val="425066"/>
                </a:solidFill>
                <a:latin typeface="Century Gothic" panose="020B0502020202020204" pitchFamily="34" charset="0"/>
              </a:rPr>
              <a:t>U</a:t>
            </a:r>
            <a:r>
              <a:rPr lang="en-GB" b="0" dirty="0">
                <a:solidFill>
                  <a:srgbClr val="425066"/>
                </a:solidFill>
                <a:latin typeface="Century Gothic" panose="020B0502020202020204" pitchFamily="34" charset="0"/>
              </a:rPr>
              <a:t>nder </a:t>
            </a:r>
            <a:r>
              <a:rPr lang="en-GB" dirty="0">
                <a:solidFill>
                  <a:srgbClr val="425066"/>
                </a:solidFill>
                <a:latin typeface="Century Gothic" panose="020B0502020202020204" pitchFamily="34" charset="0"/>
              </a:rPr>
              <a:t>clause 6.1</a:t>
            </a:r>
            <a:r>
              <a:rPr lang="en-GB" b="0" dirty="0">
                <a:solidFill>
                  <a:srgbClr val="425066"/>
                </a:solidFill>
                <a:latin typeface="Century Gothic" panose="020B0502020202020204" pitchFamily="34" charset="0"/>
              </a:rPr>
              <a:t>, t</a:t>
            </a:r>
            <a:r>
              <a:rPr lang="en-GB" sz="1600" b="0" dirty="0">
                <a:solidFill>
                  <a:srgbClr val="425066"/>
                </a:solidFill>
                <a:latin typeface="Century Gothic" panose="020B0502020202020204" pitchFamily="34" charset="0"/>
              </a:rPr>
              <a:t>he contract is at </a:t>
            </a:r>
            <a:r>
              <a:rPr lang="en-GB" sz="1600" dirty="0">
                <a:solidFill>
                  <a:srgbClr val="E6B10E"/>
                </a:solidFill>
                <a:latin typeface="Century Gothic" panose="020B0502020202020204" pitchFamily="34" charset="0"/>
              </a:rPr>
              <a:t>Limited Carrier’s Risk </a:t>
            </a:r>
            <a:r>
              <a:rPr lang="en-GB" sz="1600" dirty="0">
                <a:solidFill>
                  <a:srgbClr val="425066"/>
                </a:solidFill>
                <a:latin typeface="Century Gothic" panose="020B0502020202020204" pitchFamily="34" charset="0"/>
              </a:rPr>
              <a:t>unless</a:t>
            </a:r>
            <a:r>
              <a:rPr lang="en-GB" sz="1600" b="0" dirty="0">
                <a:solidFill>
                  <a:srgbClr val="425066"/>
                </a:solidFill>
                <a:latin typeface="Century Gothic" panose="020B0502020202020204" pitchFamily="34" charset="0"/>
              </a:rPr>
              <a:t> it is signed on the basis that it is either at </a:t>
            </a:r>
            <a:r>
              <a:rPr lang="en-GB" sz="1600" dirty="0">
                <a:solidFill>
                  <a:srgbClr val="E6B10E"/>
                </a:solidFill>
                <a:latin typeface="Century Gothic" panose="020B0502020202020204" pitchFamily="34" charset="0"/>
              </a:rPr>
              <a:t>Owner’s Risk </a:t>
            </a:r>
            <a:r>
              <a:rPr lang="en-GB" sz="1600" b="0" dirty="0">
                <a:solidFill>
                  <a:srgbClr val="425066"/>
                </a:solidFill>
                <a:latin typeface="Century Gothic" panose="020B0502020202020204" pitchFamily="34" charset="0"/>
              </a:rPr>
              <a:t>or on </a:t>
            </a:r>
            <a:r>
              <a:rPr lang="en-GB" sz="1600" dirty="0">
                <a:solidFill>
                  <a:srgbClr val="E6B10E"/>
                </a:solidFill>
                <a:latin typeface="Century Gothic" panose="020B0502020202020204" pitchFamily="34" charset="0"/>
              </a:rPr>
              <a:t>Declared Terms </a:t>
            </a:r>
            <a:r>
              <a:rPr lang="en-GB" sz="1600" b="0" dirty="0">
                <a:solidFill>
                  <a:srgbClr val="425066"/>
                </a:solidFill>
                <a:latin typeface="Century Gothic" panose="020B0502020202020204" pitchFamily="34" charset="0"/>
              </a:rPr>
              <a:t>(including Declared Value Risk).</a:t>
            </a:r>
          </a:p>
          <a:p>
            <a:pPr>
              <a:lnSpc>
                <a:spcPct val="150000"/>
              </a:lnSpc>
            </a:pPr>
            <a:endParaRPr lang="en-GB" b="0" dirty="0">
              <a:solidFill>
                <a:srgbClr val="425066"/>
              </a:solidFill>
              <a:highlight>
                <a:srgbClr val="FFFF00"/>
              </a:highlight>
              <a:latin typeface="Century Gothic" panose="020B0502020202020204" pitchFamily="34" charset="0"/>
            </a:endParaRPr>
          </a:p>
          <a:p>
            <a:pPr>
              <a:lnSpc>
                <a:spcPct val="150000"/>
              </a:lnSpc>
            </a:pPr>
            <a:r>
              <a:rPr lang="en-GB" b="0" dirty="0">
                <a:solidFill>
                  <a:srgbClr val="425066"/>
                </a:solidFill>
                <a:latin typeface="Century Gothic" panose="020B0502020202020204" pitchFamily="34" charset="0"/>
              </a:rPr>
              <a:t>It is key the quote/ </a:t>
            </a:r>
            <a:r>
              <a:rPr lang="en-GB" sz="1600" b="0" dirty="0">
                <a:solidFill>
                  <a:srgbClr val="425066"/>
                </a:solidFill>
                <a:latin typeface="Century Gothic" panose="020B0502020202020204" pitchFamily="34" charset="0"/>
              </a:rPr>
              <a:t>bill of lading that accompanies the Terms is clear on wha</a:t>
            </a:r>
            <a:r>
              <a:rPr lang="en-GB" b="0" dirty="0">
                <a:solidFill>
                  <a:srgbClr val="425066"/>
                </a:solidFill>
                <a:latin typeface="Century Gothic" panose="020B0502020202020204" pitchFamily="34" charset="0"/>
              </a:rPr>
              <a:t>t type of contract relates to the services</a:t>
            </a:r>
            <a:r>
              <a:rPr lang="en-GB" sz="1600" b="0" dirty="0">
                <a:solidFill>
                  <a:srgbClr val="425066"/>
                </a:solidFill>
                <a:latin typeface="Century Gothic" panose="020B0502020202020204" pitchFamily="34" charset="0"/>
              </a:rPr>
              <a:t>.</a:t>
            </a:r>
          </a:p>
          <a:p>
            <a:pPr marL="285750" indent="-285750">
              <a:lnSpc>
                <a:spcPct val="150000"/>
              </a:lnSpc>
              <a:buFont typeface="Arial" panose="020B0604020202020204" pitchFamily="34" charset="0"/>
              <a:buChar char="•"/>
            </a:pPr>
            <a:endParaRPr lang="en-GB" sz="1600" b="0" dirty="0">
              <a:solidFill>
                <a:srgbClr val="425066"/>
              </a:solidFill>
              <a:highlight>
                <a:srgbClr val="FFFF00"/>
              </a:highlight>
              <a:latin typeface="Century Gothic" panose="020B0502020202020204" pitchFamily="34" charset="0"/>
            </a:endParaRPr>
          </a:p>
        </p:txBody>
      </p:sp>
    </p:spTree>
    <p:extLst>
      <p:ext uri="{BB962C8B-B14F-4D97-AF65-F5344CB8AC3E}">
        <p14:creationId xmlns:p14="http://schemas.microsoft.com/office/powerpoint/2010/main" val="181490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7B37B-526C-7125-51D2-9BECB0CB1380}"/>
              </a:ext>
            </a:extLst>
          </p:cNvPr>
          <p:cNvSpPr>
            <a:spLocks noGrp="1"/>
          </p:cNvSpPr>
          <p:nvPr>
            <p:ph type="sldNum" sz="quarter" idx="12"/>
          </p:nvPr>
        </p:nvSpPr>
        <p:spPr/>
        <p:txBody>
          <a:bodyPr/>
          <a:lstStyle/>
          <a:p>
            <a:fld id="{A8B69925-E3AE-AA45-B43E-761E7DC70368}" type="slidenum">
              <a:rPr lang="en-US" smtClean="0"/>
              <a:t>13</a:t>
            </a:fld>
            <a:endParaRPr lang="en-US"/>
          </a:p>
        </p:txBody>
      </p:sp>
      <p:sp>
        <p:nvSpPr>
          <p:cNvPr id="3" name="Title 2">
            <a:extLst>
              <a:ext uri="{FF2B5EF4-FFF2-40B4-BE49-F238E27FC236}">
                <a16:creationId xmlns:a16="http://schemas.microsoft.com/office/drawing/2014/main" id="{5868D9FA-EE8F-10B4-E84D-5A3FFE812441}"/>
              </a:ext>
            </a:extLst>
          </p:cNvPr>
          <p:cNvSpPr>
            <a:spLocks noGrp="1"/>
          </p:cNvSpPr>
          <p:nvPr>
            <p:ph type="ctrTitle"/>
          </p:nvPr>
        </p:nvSpPr>
        <p:spPr/>
        <p:txBody>
          <a:bodyPr/>
          <a:lstStyle/>
          <a:p>
            <a:r>
              <a:rPr lang="en-NZ" dirty="0"/>
              <a:t>Limits on Liability in the Terms</a:t>
            </a:r>
          </a:p>
        </p:txBody>
      </p:sp>
      <p:sp>
        <p:nvSpPr>
          <p:cNvPr id="4" name="Text Placeholder 3">
            <a:extLst>
              <a:ext uri="{FF2B5EF4-FFF2-40B4-BE49-F238E27FC236}">
                <a16:creationId xmlns:a16="http://schemas.microsoft.com/office/drawing/2014/main" id="{1B85868A-9786-DD03-F4F8-C37D315059E4}"/>
              </a:ext>
            </a:extLst>
          </p:cNvPr>
          <p:cNvSpPr>
            <a:spLocks noGrp="1"/>
          </p:cNvSpPr>
          <p:nvPr>
            <p:ph type="body" sz="quarter" idx="15"/>
          </p:nvPr>
        </p:nvSpPr>
        <p:spPr/>
        <p:txBody>
          <a:bodyPr/>
          <a:lstStyle/>
          <a:p>
            <a:r>
              <a:rPr lang="en-NZ" dirty="0"/>
              <a:t>The cost </a:t>
            </a:r>
          </a:p>
        </p:txBody>
      </p:sp>
      <p:sp>
        <p:nvSpPr>
          <p:cNvPr id="5" name="Text Placeholder 4">
            <a:extLst>
              <a:ext uri="{FF2B5EF4-FFF2-40B4-BE49-F238E27FC236}">
                <a16:creationId xmlns:a16="http://schemas.microsoft.com/office/drawing/2014/main" id="{5D64F31A-5784-E5F5-D02F-D486B2233866}"/>
              </a:ext>
            </a:extLst>
          </p:cNvPr>
          <p:cNvSpPr>
            <a:spLocks noGrp="1"/>
          </p:cNvSpPr>
          <p:nvPr>
            <p:ph type="body" sz="quarter" idx="16"/>
          </p:nvPr>
        </p:nvSpPr>
        <p:spPr/>
        <p:txBody>
          <a:bodyPr/>
          <a:lstStyle/>
          <a:p>
            <a:r>
              <a:rPr lang="en-GB" sz="1600" kern="100" dirty="0">
                <a:effectLst/>
                <a:latin typeface="Century Gothic" panose="020B0502020202020204" pitchFamily="34" charset="0"/>
                <a:ea typeface="Calibri" panose="020F0502020204030204" pitchFamily="34" charset="0"/>
                <a:cs typeface="Arial" panose="020B0604020202020204" pitchFamily="34" charset="0"/>
              </a:rPr>
              <a:t>$2,000 for each unit of goods lost or damaged; or </a:t>
            </a:r>
            <a:endParaRPr lang="en-NZ" sz="900" dirty="0">
              <a:latin typeface="Century Gothic" panose="020B0502020202020204" pitchFamily="34" charset="0"/>
            </a:endParaRPr>
          </a:p>
        </p:txBody>
      </p:sp>
      <p:sp>
        <p:nvSpPr>
          <p:cNvPr id="6" name="Text Placeholder 5">
            <a:extLst>
              <a:ext uri="{FF2B5EF4-FFF2-40B4-BE49-F238E27FC236}">
                <a16:creationId xmlns:a16="http://schemas.microsoft.com/office/drawing/2014/main" id="{9BF3B3F5-34C1-B729-4F63-70BC4362ADE9}"/>
              </a:ext>
            </a:extLst>
          </p:cNvPr>
          <p:cNvSpPr>
            <a:spLocks noGrp="1"/>
          </p:cNvSpPr>
          <p:nvPr>
            <p:ph type="body" sz="quarter" idx="13"/>
          </p:nvPr>
        </p:nvSpPr>
        <p:spPr>
          <a:xfrm>
            <a:off x="1076140" y="1989526"/>
            <a:ext cx="9483051" cy="597155"/>
          </a:xfrm>
        </p:spPr>
        <p:txBody>
          <a:bodyPr/>
          <a:lstStyle/>
          <a:p>
            <a:r>
              <a:rPr lang="en-NZ" dirty="0"/>
              <a:t>Liability of Contracting Carriers, Actual Carriers and joint liability of Actual Carriers is, at clause 6.2, limited to either:</a:t>
            </a:r>
          </a:p>
        </p:txBody>
      </p:sp>
      <p:sp>
        <p:nvSpPr>
          <p:cNvPr id="7" name="Text Placeholder 6">
            <a:extLst>
              <a:ext uri="{FF2B5EF4-FFF2-40B4-BE49-F238E27FC236}">
                <a16:creationId xmlns:a16="http://schemas.microsoft.com/office/drawing/2014/main" id="{7846D214-746D-115B-0F0D-04F4A12A4FE3}"/>
              </a:ext>
            </a:extLst>
          </p:cNvPr>
          <p:cNvSpPr>
            <a:spLocks noGrp="1"/>
          </p:cNvSpPr>
          <p:nvPr>
            <p:ph type="body" sz="quarter" idx="17"/>
          </p:nvPr>
        </p:nvSpPr>
        <p:spPr/>
        <p:txBody>
          <a:bodyPr/>
          <a:lstStyle/>
          <a:p>
            <a:r>
              <a:rPr lang="en-NZ" dirty="0"/>
              <a:t>The contract </a:t>
            </a:r>
          </a:p>
        </p:txBody>
      </p:sp>
      <p:sp>
        <p:nvSpPr>
          <p:cNvPr id="8" name="Text Placeholder 7">
            <a:extLst>
              <a:ext uri="{FF2B5EF4-FFF2-40B4-BE49-F238E27FC236}">
                <a16:creationId xmlns:a16="http://schemas.microsoft.com/office/drawing/2014/main" id="{6F4BF148-8B57-9BC5-2CA9-A0B4F07CF71A}"/>
              </a:ext>
            </a:extLst>
          </p:cNvPr>
          <p:cNvSpPr>
            <a:spLocks noGrp="1"/>
          </p:cNvSpPr>
          <p:nvPr>
            <p:ph type="body" sz="quarter" idx="18"/>
          </p:nvPr>
        </p:nvSpPr>
        <p:spPr/>
        <p:txBody>
          <a:bodyPr/>
          <a:lstStyle/>
          <a:p>
            <a:r>
              <a:rPr lang="en-GB" sz="1600" dirty="0"/>
              <a:t>The amount specified in the contract if it is a Declared Value Risk.</a:t>
            </a:r>
            <a:endParaRPr lang="en-NZ" sz="1600" dirty="0"/>
          </a:p>
        </p:txBody>
      </p:sp>
    </p:spTree>
    <p:extLst>
      <p:ext uri="{BB962C8B-B14F-4D97-AF65-F5344CB8AC3E}">
        <p14:creationId xmlns:p14="http://schemas.microsoft.com/office/powerpoint/2010/main" val="285013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551D9A-A0AB-630A-67F1-983B2B9FFCFE}"/>
              </a:ext>
            </a:extLst>
          </p:cNvPr>
          <p:cNvSpPr>
            <a:spLocks noGrp="1"/>
          </p:cNvSpPr>
          <p:nvPr>
            <p:ph type="sldNum" sz="quarter" idx="12"/>
          </p:nvPr>
        </p:nvSpPr>
        <p:spPr/>
        <p:txBody>
          <a:bodyPr/>
          <a:lstStyle/>
          <a:p>
            <a:fld id="{A8B69925-E3AE-AA45-B43E-761E7DC70368}" type="slidenum">
              <a:rPr lang="en-US" smtClean="0"/>
              <a:t>14</a:t>
            </a:fld>
            <a:endParaRPr lang="en-US"/>
          </a:p>
        </p:txBody>
      </p:sp>
      <p:sp>
        <p:nvSpPr>
          <p:cNvPr id="3" name="Title 2">
            <a:extLst>
              <a:ext uri="{FF2B5EF4-FFF2-40B4-BE49-F238E27FC236}">
                <a16:creationId xmlns:a16="http://schemas.microsoft.com/office/drawing/2014/main" id="{2DB3ACD8-1647-B20C-6458-7E66E69DCFCB}"/>
              </a:ext>
            </a:extLst>
          </p:cNvPr>
          <p:cNvSpPr>
            <a:spLocks noGrp="1"/>
          </p:cNvSpPr>
          <p:nvPr>
            <p:ph type="ctrTitle"/>
          </p:nvPr>
        </p:nvSpPr>
        <p:spPr>
          <a:xfrm>
            <a:off x="1055657" y="825948"/>
            <a:ext cx="9524016" cy="730126"/>
          </a:xfrm>
        </p:spPr>
        <p:txBody>
          <a:bodyPr>
            <a:normAutofit fontScale="90000"/>
          </a:bodyPr>
          <a:lstStyle/>
          <a:p>
            <a:r>
              <a:rPr lang="en-NZ" dirty="0"/>
              <a:t>Exceptions to the Limits on Liability under the Act  </a:t>
            </a:r>
          </a:p>
        </p:txBody>
      </p:sp>
      <p:sp>
        <p:nvSpPr>
          <p:cNvPr id="4" name="Text Placeholder 3">
            <a:extLst>
              <a:ext uri="{FF2B5EF4-FFF2-40B4-BE49-F238E27FC236}">
                <a16:creationId xmlns:a16="http://schemas.microsoft.com/office/drawing/2014/main" id="{B00D324C-1F74-9590-A75A-C32A7255B5B4}"/>
              </a:ext>
            </a:extLst>
          </p:cNvPr>
          <p:cNvSpPr>
            <a:spLocks noGrp="1"/>
          </p:cNvSpPr>
          <p:nvPr>
            <p:ph type="body" sz="quarter" idx="15"/>
          </p:nvPr>
        </p:nvSpPr>
        <p:spPr/>
        <p:txBody>
          <a:bodyPr/>
          <a:lstStyle/>
          <a:p>
            <a:r>
              <a:rPr lang="en-NZ" dirty="0"/>
              <a:t>Intention</a:t>
            </a:r>
          </a:p>
        </p:txBody>
      </p:sp>
      <p:sp>
        <p:nvSpPr>
          <p:cNvPr id="5" name="Text Placeholder 4">
            <a:extLst>
              <a:ext uri="{FF2B5EF4-FFF2-40B4-BE49-F238E27FC236}">
                <a16:creationId xmlns:a16="http://schemas.microsoft.com/office/drawing/2014/main" id="{8A6D2B45-CF2C-0CF3-2F4E-BB77E784867B}"/>
              </a:ext>
            </a:extLst>
          </p:cNvPr>
          <p:cNvSpPr>
            <a:spLocks noGrp="1"/>
          </p:cNvSpPr>
          <p:nvPr>
            <p:ph type="body" sz="quarter" idx="16"/>
          </p:nvPr>
        </p:nvSpPr>
        <p:spPr/>
        <p:txBody>
          <a:bodyPr/>
          <a:lstStyle/>
          <a:p>
            <a:r>
              <a:rPr lang="en-GB" sz="1600" dirty="0"/>
              <a:t>If the loss or damage to the goods is intentionally caused by the carrier;</a:t>
            </a:r>
            <a:endParaRPr lang="en-NZ" sz="1600" dirty="0"/>
          </a:p>
        </p:txBody>
      </p:sp>
      <p:sp>
        <p:nvSpPr>
          <p:cNvPr id="6" name="Text Placeholder 5">
            <a:extLst>
              <a:ext uri="{FF2B5EF4-FFF2-40B4-BE49-F238E27FC236}">
                <a16:creationId xmlns:a16="http://schemas.microsoft.com/office/drawing/2014/main" id="{F09421F8-784D-7781-E126-3E65CBC2BC7B}"/>
              </a:ext>
            </a:extLst>
          </p:cNvPr>
          <p:cNvSpPr>
            <a:spLocks noGrp="1"/>
          </p:cNvSpPr>
          <p:nvPr>
            <p:ph type="body" sz="quarter" idx="13"/>
          </p:nvPr>
        </p:nvSpPr>
        <p:spPr/>
        <p:txBody>
          <a:bodyPr/>
          <a:lstStyle/>
          <a:p>
            <a:r>
              <a:rPr lang="en-NZ" dirty="0"/>
              <a:t>The previous limits on liability do not apply in the following situations: </a:t>
            </a:r>
          </a:p>
        </p:txBody>
      </p:sp>
      <p:sp>
        <p:nvSpPr>
          <p:cNvPr id="7" name="Text Placeholder 6">
            <a:extLst>
              <a:ext uri="{FF2B5EF4-FFF2-40B4-BE49-F238E27FC236}">
                <a16:creationId xmlns:a16="http://schemas.microsoft.com/office/drawing/2014/main" id="{66769EBD-ECA5-AF33-FE7A-87CC592B8119}"/>
              </a:ext>
            </a:extLst>
          </p:cNvPr>
          <p:cNvSpPr>
            <a:spLocks noGrp="1"/>
          </p:cNvSpPr>
          <p:nvPr>
            <p:ph type="body" sz="quarter" idx="17"/>
          </p:nvPr>
        </p:nvSpPr>
        <p:spPr/>
        <p:txBody>
          <a:bodyPr/>
          <a:lstStyle/>
          <a:p>
            <a:r>
              <a:rPr lang="en-NZ" dirty="0"/>
              <a:t>Separate loss/damage</a:t>
            </a:r>
          </a:p>
        </p:txBody>
      </p:sp>
      <p:sp>
        <p:nvSpPr>
          <p:cNvPr id="8" name="Text Placeholder 7">
            <a:extLst>
              <a:ext uri="{FF2B5EF4-FFF2-40B4-BE49-F238E27FC236}">
                <a16:creationId xmlns:a16="http://schemas.microsoft.com/office/drawing/2014/main" id="{9B765D32-4C0F-DB96-3381-3BF380A45E6E}"/>
              </a:ext>
            </a:extLst>
          </p:cNvPr>
          <p:cNvSpPr>
            <a:spLocks noGrp="1"/>
          </p:cNvSpPr>
          <p:nvPr>
            <p:ph type="body" sz="quarter" idx="18"/>
          </p:nvPr>
        </p:nvSpPr>
        <p:spPr>
          <a:xfrm>
            <a:off x="3254159" y="3851390"/>
            <a:ext cx="7305032" cy="869465"/>
          </a:xfrm>
        </p:spPr>
        <p:txBody>
          <a:bodyPr/>
          <a:lstStyle/>
          <a:p>
            <a:r>
              <a:rPr lang="en-GB" sz="1400" dirty="0"/>
              <a:t>If any liability arises under the contract for damages relating to matters separate to loss or damage to the goods; and</a:t>
            </a:r>
            <a:endParaRPr lang="en-NZ" sz="1400" dirty="0"/>
          </a:p>
        </p:txBody>
      </p:sp>
      <p:sp>
        <p:nvSpPr>
          <p:cNvPr id="9" name="Text Placeholder 8">
            <a:extLst>
              <a:ext uri="{FF2B5EF4-FFF2-40B4-BE49-F238E27FC236}">
                <a16:creationId xmlns:a16="http://schemas.microsoft.com/office/drawing/2014/main" id="{3285DD46-32BF-9174-1D6D-E7CC1475E601}"/>
              </a:ext>
            </a:extLst>
          </p:cNvPr>
          <p:cNvSpPr>
            <a:spLocks noGrp="1"/>
          </p:cNvSpPr>
          <p:nvPr>
            <p:ph type="body" sz="quarter" idx="19"/>
          </p:nvPr>
        </p:nvSpPr>
        <p:spPr/>
        <p:txBody>
          <a:bodyPr/>
          <a:lstStyle/>
          <a:p>
            <a:r>
              <a:rPr lang="en-NZ" dirty="0"/>
              <a:t>Consequential loss/damage </a:t>
            </a:r>
          </a:p>
        </p:txBody>
      </p:sp>
      <p:sp>
        <p:nvSpPr>
          <p:cNvPr id="10" name="Text Placeholder 9">
            <a:extLst>
              <a:ext uri="{FF2B5EF4-FFF2-40B4-BE49-F238E27FC236}">
                <a16:creationId xmlns:a16="http://schemas.microsoft.com/office/drawing/2014/main" id="{5E9FFC67-C5B2-458D-067F-73C6F1F49DD5}"/>
              </a:ext>
            </a:extLst>
          </p:cNvPr>
          <p:cNvSpPr>
            <a:spLocks noGrp="1"/>
          </p:cNvSpPr>
          <p:nvPr>
            <p:ph type="body" sz="quarter" idx="20"/>
          </p:nvPr>
        </p:nvSpPr>
        <p:spPr>
          <a:xfrm>
            <a:off x="3254158" y="4938922"/>
            <a:ext cx="8292799" cy="568743"/>
          </a:xfrm>
        </p:spPr>
        <p:txBody>
          <a:bodyPr/>
          <a:lstStyle/>
          <a:p>
            <a:r>
              <a:rPr lang="en-GB" sz="1400" dirty="0"/>
              <a:t>Any damages that are consequential on the loss or damage to the goods. </a:t>
            </a:r>
            <a:endParaRPr lang="en-NZ" sz="1400" dirty="0">
              <a:solidFill>
                <a:srgbClr val="FF0000"/>
              </a:solidFill>
            </a:endParaRPr>
          </a:p>
        </p:txBody>
      </p:sp>
    </p:spTree>
    <p:extLst>
      <p:ext uri="{BB962C8B-B14F-4D97-AF65-F5344CB8AC3E}">
        <p14:creationId xmlns:p14="http://schemas.microsoft.com/office/powerpoint/2010/main" val="402402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E9F14-8AEB-12A1-76CB-46AEA08CD341}"/>
              </a:ext>
            </a:extLst>
          </p:cNvPr>
          <p:cNvSpPr>
            <a:spLocks noGrp="1"/>
          </p:cNvSpPr>
          <p:nvPr>
            <p:ph type="sldNum" sz="quarter" idx="12"/>
          </p:nvPr>
        </p:nvSpPr>
        <p:spPr/>
        <p:txBody>
          <a:bodyPr/>
          <a:lstStyle/>
          <a:p>
            <a:fld id="{A8B69925-E3AE-AA45-B43E-761E7DC70368}" type="slidenum">
              <a:rPr lang="en-US" smtClean="0"/>
              <a:t>15</a:t>
            </a:fld>
            <a:endParaRPr lang="en-US"/>
          </a:p>
        </p:txBody>
      </p:sp>
      <p:sp>
        <p:nvSpPr>
          <p:cNvPr id="9" name="Title 2">
            <a:extLst>
              <a:ext uri="{FF2B5EF4-FFF2-40B4-BE49-F238E27FC236}">
                <a16:creationId xmlns:a16="http://schemas.microsoft.com/office/drawing/2014/main" id="{19EC6FA3-6C33-0290-87D6-4BB45609B4E7}"/>
              </a:ext>
            </a:extLst>
          </p:cNvPr>
          <p:cNvSpPr>
            <a:spLocks noGrp="1"/>
          </p:cNvSpPr>
          <p:nvPr>
            <p:ph type="ctrTitle"/>
          </p:nvPr>
        </p:nvSpPr>
        <p:spPr>
          <a:xfrm>
            <a:off x="1035050" y="1231900"/>
            <a:ext cx="9523413" cy="730250"/>
          </a:xfrm>
        </p:spPr>
        <p:txBody>
          <a:bodyPr>
            <a:normAutofit fontScale="90000"/>
          </a:bodyPr>
          <a:lstStyle/>
          <a:p>
            <a:r>
              <a:rPr lang="en-NZ" dirty="0"/>
              <a:t>Assigning or Subcontracting a carriage</a:t>
            </a:r>
          </a:p>
        </p:txBody>
      </p:sp>
      <p:sp>
        <p:nvSpPr>
          <p:cNvPr id="10" name="Text Placeholder 5">
            <a:extLst>
              <a:ext uri="{FF2B5EF4-FFF2-40B4-BE49-F238E27FC236}">
                <a16:creationId xmlns:a16="http://schemas.microsoft.com/office/drawing/2014/main" id="{9FCCD803-F6F3-EEE1-3B88-94B2FCBCFBBB}"/>
              </a:ext>
            </a:extLst>
          </p:cNvPr>
          <p:cNvSpPr>
            <a:spLocks noGrp="1"/>
          </p:cNvSpPr>
          <p:nvPr>
            <p:ph type="body" sz="quarter" idx="13"/>
          </p:nvPr>
        </p:nvSpPr>
        <p:spPr>
          <a:xfrm>
            <a:off x="1076325" y="1989138"/>
            <a:ext cx="9482138" cy="352425"/>
          </a:xfrm>
        </p:spPr>
        <p:txBody>
          <a:bodyPr/>
          <a:lstStyle/>
          <a:p>
            <a:r>
              <a:rPr lang="en-NZ" dirty="0"/>
              <a:t>The Act differentiates between two kinds of carrier, each with their own responsibilities: </a:t>
            </a:r>
          </a:p>
        </p:txBody>
      </p:sp>
      <p:sp>
        <p:nvSpPr>
          <p:cNvPr id="11" name="Text Placeholder 3">
            <a:extLst>
              <a:ext uri="{FF2B5EF4-FFF2-40B4-BE49-F238E27FC236}">
                <a16:creationId xmlns:a16="http://schemas.microsoft.com/office/drawing/2014/main" id="{C3279922-BB53-4F79-7ACD-6337CC02166B}"/>
              </a:ext>
            </a:extLst>
          </p:cNvPr>
          <p:cNvSpPr>
            <a:spLocks noGrp="1"/>
          </p:cNvSpPr>
          <p:nvPr>
            <p:ph type="body" sz="quarter" idx="15"/>
          </p:nvPr>
        </p:nvSpPr>
        <p:spPr>
          <a:xfrm>
            <a:off x="1346200" y="2695575"/>
            <a:ext cx="2890838" cy="517525"/>
          </a:xfrm>
        </p:spPr>
        <p:txBody>
          <a:bodyPr/>
          <a:lstStyle/>
          <a:p>
            <a:r>
              <a:rPr lang="en-NZ" dirty="0"/>
              <a:t>Contracting Carrier</a:t>
            </a:r>
          </a:p>
        </p:txBody>
      </p:sp>
      <p:sp>
        <p:nvSpPr>
          <p:cNvPr id="12" name="Text Placeholder 4">
            <a:extLst>
              <a:ext uri="{FF2B5EF4-FFF2-40B4-BE49-F238E27FC236}">
                <a16:creationId xmlns:a16="http://schemas.microsoft.com/office/drawing/2014/main" id="{86EE4D29-60B9-20F2-0832-25BBEAB9FBAA}"/>
              </a:ext>
            </a:extLst>
          </p:cNvPr>
          <p:cNvSpPr>
            <a:spLocks noGrp="1"/>
          </p:cNvSpPr>
          <p:nvPr>
            <p:ph type="body" sz="quarter" idx="16"/>
          </p:nvPr>
        </p:nvSpPr>
        <p:spPr>
          <a:xfrm>
            <a:off x="1360488" y="3378200"/>
            <a:ext cx="2755900" cy="1960563"/>
          </a:xfrm>
        </p:spPr>
        <p:txBody>
          <a:bodyPr/>
          <a:lstStyle/>
          <a:p>
            <a:r>
              <a:rPr lang="en-GB" sz="1200" dirty="0">
                <a:solidFill>
                  <a:srgbClr val="425066"/>
                </a:solidFill>
              </a:rPr>
              <a:t>The “Contracting Carrier” who enters into the contract with the Customer.</a:t>
            </a:r>
          </a:p>
          <a:p>
            <a:endParaRPr lang="en-NZ" sz="1200" dirty="0">
              <a:solidFill>
                <a:srgbClr val="425066"/>
              </a:solidFill>
            </a:endParaRPr>
          </a:p>
        </p:txBody>
      </p:sp>
      <p:sp>
        <p:nvSpPr>
          <p:cNvPr id="13" name="Text Placeholder 6">
            <a:extLst>
              <a:ext uri="{FF2B5EF4-FFF2-40B4-BE49-F238E27FC236}">
                <a16:creationId xmlns:a16="http://schemas.microsoft.com/office/drawing/2014/main" id="{2DA1BA13-DCCC-C5BA-642E-9C23C0929527}"/>
              </a:ext>
            </a:extLst>
          </p:cNvPr>
          <p:cNvSpPr>
            <a:spLocks noGrp="1"/>
          </p:cNvSpPr>
          <p:nvPr>
            <p:ph type="body" sz="quarter" idx="17"/>
          </p:nvPr>
        </p:nvSpPr>
        <p:spPr>
          <a:xfrm>
            <a:off x="4722813" y="2695575"/>
            <a:ext cx="2890837" cy="517525"/>
          </a:xfrm>
        </p:spPr>
        <p:txBody>
          <a:bodyPr/>
          <a:lstStyle/>
          <a:p>
            <a:r>
              <a:rPr lang="en-NZ" dirty="0"/>
              <a:t>Actual Carrier</a:t>
            </a:r>
          </a:p>
        </p:txBody>
      </p:sp>
      <p:sp>
        <p:nvSpPr>
          <p:cNvPr id="14" name="Text Placeholder 7">
            <a:extLst>
              <a:ext uri="{FF2B5EF4-FFF2-40B4-BE49-F238E27FC236}">
                <a16:creationId xmlns:a16="http://schemas.microsoft.com/office/drawing/2014/main" id="{26E99964-DDB1-448E-459C-AD26B2E44478}"/>
              </a:ext>
            </a:extLst>
          </p:cNvPr>
          <p:cNvSpPr>
            <a:spLocks noGrp="1"/>
          </p:cNvSpPr>
          <p:nvPr>
            <p:ph type="body" sz="quarter" idx="18"/>
          </p:nvPr>
        </p:nvSpPr>
        <p:spPr>
          <a:xfrm>
            <a:off x="4737100" y="3378200"/>
            <a:ext cx="2755900" cy="1960563"/>
          </a:xfrm>
        </p:spPr>
        <p:txBody>
          <a:bodyPr/>
          <a:lstStyle/>
          <a:p>
            <a:r>
              <a:rPr lang="en-GB" sz="1200" dirty="0">
                <a:solidFill>
                  <a:srgbClr val="425066"/>
                </a:solidFill>
              </a:rPr>
              <a:t>The “Actual Carrier”, who is in possession of the goods at any time for the purposes of carriage or an incidental service.</a:t>
            </a:r>
          </a:p>
          <a:p>
            <a:endParaRPr lang="en-NZ" sz="1200" dirty="0">
              <a:solidFill>
                <a:srgbClr val="425066"/>
              </a:solidFill>
            </a:endParaRPr>
          </a:p>
        </p:txBody>
      </p:sp>
    </p:spTree>
    <p:extLst>
      <p:ext uri="{BB962C8B-B14F-4D97-AF65-F5344CB8AC3E}">
        <p14:creationId xmlns:p14="http://schemas.microsoft.com/office/powerpoint/2010/main" val="95992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16</a:t>
            </a:fld>
            <a:endParaRPr lang="en-US"/>
          </a:p>
        </p:txBody>
      </p:sp>
      <p:sp>
        <p:nvSpPr>
          <p:cNvPr id="3" name="Title 2"/>
          <p:cNvSpPr>
            <a:spLocks noGrp="1"/>
          </p:cNvSpPr>
          <p:nvPr>
            <p:ph type="ctrTitle"/>
          </p:nvPr>
        </p:nvSpPr>
        <p:spPr>
          <a:xfrm>
            <a:off x="1076141" y="1226265"/>
            <a:ext cx="9524016" cy="730126"/>
          </a:xfrm>
        </p:spPr>
        <p:txBody>
          <a:bodyPr/>
          <a:lstStyle/>
          <a:p>
            <a:r>
              <a:rPr lang="en-GB" dirty="0">
                <a:solidFill>
                  <a:srgbClr val="E6B10E"/>
                </a:solidFill>
              </a:rPr>
              <a:t>Contracting Carrier’s </a:t>
            </a:r>
            <a:r>
              <a:rPr lang="en-GB" dirty="0"/>
              <a:t>Responsibility</a:t>
            </a:r>
            <a:endParaRPr lang="en-NZ" dirty="0"/>
          </a:p>
        </p:txBody>
      </p:sp>
      <p:sp>
        <p:nvSpPr>
          <p:cNvPr id="6" name="Text Placeholder 5"/>
          <p:cNvSpPr>
            <a:spLocks noGrp="1"/>
          </p:cNvSpPr>
          <p:nvPr>
            <p:ph type="body" sz="quarter" idx="13"/>
          </p:nvPr>
        </p:nvSpPr>
        <p:spPr>
          <a:xfrm>
            <a:off x="1055658" y="2530549"/>
            <a:ext cx="9483051" cy="3697256"/>
          </a:xfrm>
        </p:spPr>
        <p:txBody>
          <a:bodyPr/>
          <a:lstStyle/>
          <a:p>
            <a:pPr>
              <a:lnSpc>
                <a:spcPct val="150000"/>
              </a:lnSpc>
            </a:pPr>
            <a:r>
              <a:rPr lang="en-NZ" dirty="0"/>
              <a:t>Contracting Carrier’s responsibility begins when the goods are accepted for carriage. The ending of this responsibility depends on the timing of delivery or collection. </a:t>
            </a:r>
          </a:p>
        </p:txBody>
      </p:sp>
    </p:spTree>
    <p:extLst>
      <p:ext uri="{BB962C8B-B14F-4D97-AF65-F5344CB8AC3E}">
        <p14:creationId xmlns:p14="http://schemas.microsoft.com/office/powerpoint/2010/main" val="106712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17</a:t>
            </a:fld>
            <a:endParaRPr lang="en-US"/>
          </a:p>
        </p:txBody>
      </p:sp>
      <p:sp>
        <p:nvSpPr>
          <p:cNvPr id="3" name="Title 2"/>
          <p:cNvSpPr>
            <a:spLocks noGrp="1"/>
          </p:cNvSpPr>
          <p:nvPr>
            <p:ph type="ctrTitle"/>
          </p:nvPr>
        </p:nvSpPr>
        <p:spPr>
          <a:xfrm>
            <a:off x="1055658" y="1143985"/>
            <a:ext cx="9524016" cy="730126"/>
          </a:xfrm>
        </p:spPr>
        <p:txBody>
          <a:bodyPr/>
          <a:lstStyle/>
          <a:p>
            <a:r>
              <a:rPr lang="en-GB" dirty="0">
                <a:solidFill>
                  <a:srgbClr val="E6B10E"/>
                </a:solidFill>
              </a:rPr>
              <a:t>Actual Carrier’s </a:t>
            </a:r>
            <a:r>
              <a:rPr lang="en-GB" dirty="0"/>
              <a:t>Responsibility</a:t>
            </a:r>
            <a:endParaRPr lang="en-NZ" dirty="0"/>
          </a:p>
        </p:txBody>
      </p:sp>
      <p:sp>
        <p:nvSpPr>
          <p:cNvPr id="6" name="Text Placeholder 5"/>
          <p:cNvSpPr>
            <a:spLocks noGrp="1"/>
          </p:cNvSpPr>
          <p:nvPr>
            <p:ph type="body" sz="quarter" idx="13"/>
          </p:nvPr>
        </p:nvSpPr>
        <p:spPr>
          <a:xfrm>
            <a:off x="1055658" y="2105247"/>
            <a:ext cx="9483051" cy="4122558"/>
          </a:xfrm>
        </p:spPr>
        <p:txBody>
          <a:bodyPr/>
          <a:lstStyle/>
          <a:p>
            <a:pPr>
              <a:lnSpc>
                <a:spcPct val="150000"/>
              </a:lnSpc>
            </a:pPr>
            <a:r>
              <a:rPr lang="en-NZ" dirty="0"/>
              <a:t>Actual Carriers responsibility begins when the goods are accepted for carriage and ends: </a:t>
            </a:r>
          </a:p>
          <a:p>
            <a:pPr marL="285750" indent="-285750">
              <a:lnSpc>
                <a:spcPct val="150000"/>
              </a:lnSpc>
              <a:buFont typeface="Arial" panose="020B0604020202020204" pitchFamily="34" charset="0"/>
              <a:buChar char="•"/>
            </a:pPr>
            <a:r>
              <a:rPr lang="en-GB" b="0" dirty="0"/>
              <a:t>When the goods are tendered to the next Actual Carrier; or</a:t>
            </a:r>
          </a:p>
          <a:p>
            <a:pPr marL="285750" indent="-285750">
              <a:lnSpc>
                <a:spcPct val="150000"/>
              </a:lnSpc>
              <a:buFont typeface="Arial" panose="020B0604020202020204" pitchFamily="34" charset="0"/>
              <a:buChar char="•"/>
            </a:pPr>
            <a:r>
              <a:rPr lang="en-GB" b="0" dirty="0"/>
              <a:t>For the last Actual Carrier, when the applicable instance of the Contracting Carrier’s responsibility occurs above. </a:t>
            </a:r>
          </a:p>
          <a:p>
            <a:pPr>
              <a:lnSpc>
                <a:spcPct val="150000"/>
              </a:lnSpc>
            </a:pPr>
            <a:endParaRPr lang="en-GB" dirty="0"/>
          </a:p>
          <a:p>
            <a:pPr>
              <a:lnSpc>
                <a:spcPct val="150000"/>
              </a:lnSpc>
            </a:pPr>
            <a:r>
              <a:rPr lang="en-GB" dirty="0"/>
              <a:t>However, there are limitations.</a:t>
            </a:r>
          </a:p>
          <a:p>
            <a:pPr>
              <a:lnSpc>
                <a:spcPct val="150000"/>
              </a:lnSpc>
            </a:pPr>
            <a:endParaRPr lang="en-GB" b="0" dirty="0"/>
          </a:p>
          <a:p>
            <a:pPr marL="285750" indent="-285750">
              <a:lnSpc>
                <a:spcPct val="150000"/>
              </a:lnSpc>
              <a:buFont typeface="Arial" panose="020B0604020202020204" pitchFamily="34" charset="0"/>
              <a:buChar char="•"/>
            </a:pPr>
            <a:endParaRPr lang="en-GB" b="0" dirty="0"/>
          </a:p>
        </p:txBody>
      </p:sp>
    </p:spTree>
    <p:extLst>
      <p:ext uri="{BB962C8B-B14F-4D97-AF65-F5344CB8AC3E}">
        <p14:creationId xmlns:p14="http://schemas.microsoft.com/office/powerpoint/2010/main" val="381916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FE14D6-FD90-A12B-D9B6-FDDCDAE9B8A8}"/>
              </a:ext>
            </a:extLst>
          </p:cNvPr>
          <p:cNvSpPr>
            <a:spLocks noGrp="1"/>
          </p:cNvSpPr>
          <p:nvPr>
            <p:ph type="sldNum" sz="quarter" idx="12"/>
          </p:nvPr>
        </p:nvSpPr>
        <p:spPr/>
        <p:txBody>
          <a:bodyPr/>
          <a:lstStyle/>
          <a:p>
            <a:fld id="{A8B69925-E3AE-AA45-B43E-761E7DC70368}" type="slidenum">
              <a:rPr lang="en-US" smtClean="0"/>
              <a:t>18</a:t>
            </a:fld>
            <a:endParaRPr lang="en-US"/>
          </a:p>
        </p:txBody>
      </p:sp>
      <p:sp>
        <p:nvSpPr>
          <p:cNvPr id="3" name="Title 2">
            <a:extLst>
              <a:ext uri="{FF2B5EF4-FFF2-40B4-BE49-F238E27FC236}">
                <a16:creationId xmlns:a16="http://schemas.microsoft.com/office/drawing/2014/main" id="{70FAB08F-7BFA-717C-70C5-F1DF90B410AA}"/>
              </a:ext>
            </a:extLst>
          </p:cNvPr>
          <p:cNvSpPr>
            <a:spLocks noGrp="1"/>
          </p:cNvSpPr>
          <p:nvPr>
            <p:ph type="ctrTitle"/>
          </p:nvPr>
        </p:nvSpPr>
        <p:spPr/>
        <p:txBody>
          <a:bodyPr/>
          <a:lstStyle/>
          <a:p>
            <a:r>
              <a:rPr lang="en-NZ" dirty="0"/>
              <a:t>Question </a:t>
            </a:r>
          </a:p>
        </p:txBody>
      </p:sp>
      <p:sp>
        <p:nvSpPr>
          <p:cNvPr id="4" name="Text Placeholder 3">
            <a:extLst>
              <a:ext uri="{FF2B5EF4-FFF2-40B4-BE49-F238E27FC236}">
                <a16:creationId xmlns:a16="http://schemas.microsoft.com/office/drawing/2014/main" id="{104CA39D-9B9F-1140-EB8D-3865662EE643}"/>
              </a:ext>
            </a:extLst>
          </p:cNvPr>
          <p:cNvSpPr>
            <a:spLocks noGrp="1"/>
          </p:cNvSpPr>
          <p:nvPr>
            <p:ph type="body" sz="quarter" idx="13"/>
          </p:nvPr>
        </p:nvSpPr>
        <p:spPr/>
        <p:txBody>
          <a:bodyPr/>
          <a:lstStyle/>
          <a:p>
            <a:r>
              <a:rPr lang="en-GB" sz="2000" dirty="0"/>
              <a:t>Should operators have separate subcontractor agreements in place, if they’re contracting work out?</a:t>
            </a:r>
            <a:endParaRPr lang="en-NZ" sz="2000" dirty="0"/>
          </a:p>
        </p:txBody>
      </p:sp>
      <p:sp>
        <p:nvSpPr>
          <p:cNvPr id="5" name="Text Placeholder 4">
            <a:extLst>
              <a:ext uri="{FF2B5EF4-FFF2-40B4-BE49-F238E27FC236}">
                <a16:creationId xmlns:a16="http://schemas.microsoft.com/office/drawing/2014/main" id="{8F4DD42D-4D47-2ED6-492E-5D612B25D612}"/>
              </a:ext>
            </a:extLst>
          </p:cNvPr>
          <p:cNvSpPr>
            <a:spLocks noGrp="1"/>
          </p:cNvSpPr>
          <p:nvPr>
            <p:ph type="body" sz="quarter" idx="14"/>
          </p:nvPr>
        </p:nvSpPr>
        <p:spPr>
          <a:xfrm>
            <a:off x="6723913" y="3795822"/>
            <a:ext cx="4030662" cy="2295615"/>
          </a:xfrm>
        </p:spPr>
        <p:txBody>
          <a:bodyPr/>
          <a:lstStyle/>
          <a:p>
            <a:r>
              <a:rPr lang="en-NZ" dirty="0"/>
              <a:t>Yes, we strongly recommend you do so.</a:t>
            </a:r>
          </a:p>
          <a:p>
            <a:endParaRPr lang="en-NZ" dirty="0"/>
          </a:p>
          <a:p>
            <a:endParaRPr lang="en-NZ" dirty="0">
              <a:solidFill>
                <a:srgbClr val="FF0000"/>
              </a:solidFill>
            </a:endParaRPr>
          </a:p>
          <a:p>
            <a:endParaRPr lang="en-NZ" dirty="0"/>
          </a:p>
          <a:p>
            <a:endParaRPr lang="en-NZ" dirty="0"/>
          </a:p>
        </p:txBody>
      </p:sp>
    </p:spTree>
    <p:extLst>
      <p:ext uri="{BB962C8B-B14F-4D97-AF65-F5344CB8AC3E}">
        <p14:creationId xmlns:p14="http://schemas.microsoft.com/office/powerpoint/2010/main" val="246150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2F21E8-4B73-9460-219F-864D4538DC21}"/>
              </a:ext>
            </a:extLst>
          </p:cNvPr>
          <p:cNvSpPr>
            <a:spLocks noGrp="1"/>
          </p:cNvSpPr>
          <p:nvPr>
            <p:ph type="sldNum" sz="quarter" idx="12"/>
          </p:nvPr>
        </p:nvSpPr>
        <p:spPr/>
        <p:txBody>
          <a:bodyPr/>
          <a:lstStyle/>
          <a:p>
            <a:fld id="{A8B69925-E3AE-AA45-B43E-761E7DC70368}" type="slidenum">
              <a:rPr lang="en-US" smtClean="0"/>
              <a:t>19</a:t>
            </a:fld>
            <a:endParaRPr lang="en-US"/>
          </a:p>
        </p:txBody>
      </p:sp>
      <p:sp>
        <p:nvSpPr>
          <p:cNvPr id="3" name="Title 2">
            <a:extLst>
              <a:ext uri="{FF2B5EF4-FFF2-40B4-BE49-F238E27FC236}">
                <a16:creationId xmlns:a16="http://schemas.microsoft.com/office/drawing/2014/main" id="{31E9CBA1-0DB2-3BFB-D018-8431E20A515A}"/>
              </a:ext>
            </a:extLst>
          </p:cNvPr>
          <p:cNvSpPr>
            <a:spLocks noGrp="1"/>
          </p:cNvSpPr>
          <p:nvPr>
            <p:ph type="ctrTitle"/>
          </p:nvPr>
        </p:nvSpPr>
        <p:spPr>
          <a:xfrm>
            <a:off x="1035176" y="743830"/>
            <a:ext cx="4030860" cy="799399"/>
          </a:xfrm>
        </p:spPr>
        <p:txBody>
          <a:bodyPr/>
          <a:lstStyle/>
          <a:p>
            <a:r>
              <a:rPr lang="en-NZ" dirty="0"/>
              <a:t>Question</a:t>
            </a:r>
          </a:p>
        </p:txBody>
      </p:sp>
      <p:sp>
        <p:nvSpPr>
          <p:cNvPr id="4" name="Text Placeholder 3">
            <a:extLst>
              <a:ext uri="{FF2B5EF4-FFF2-40B4-BE49-F238E27FC236}">
                <a16:creationId xmlns:a16="http://schemas.microsoft.com/office/drawing/2014/main" id="{9588E3B2-CCF0-7528-27DA-F679844B02AA}"/>
              </a:ext>
            </a:extLst>
          </p:cNvPr>
          <p:cNvSpPr>
            <a:spLocks noGrp="1"/>
          </p:cNvSpPr>
          <p:nvPr>
            <p:ph type="body" sz="quarter" idx="13"/>
          </p:nvPr>
        </p:nvSpPr>
        <p:spPr>
          <a:xfrm>
            <a:off x="1078501" y="1459997"/>
            <a:ext cx="4030663" cy="2560068"/>
          </a:xfrm>
        </p:spPr>
        <p:txBody>
          <a:bodyPr/>
          <a:lstStyle/>
          <a:p>
            <a:r>
              <a:rPr lang="en-NZ" sz="1800" dirty="0">
                <a:effectLst/>
                <a:latin typeface="Century Gothic" panose="020B0502020202020204" pitchFamily="34" charset="0"/>
                <a:ea typeface="Times New Roman" panose="02020603050405020304" pitchFamily="18" charset="0"/>
                <a:cs typeface="Times New Roman" panose="02020603050405020304" pitchFamily="18" charset="0"/>
              </a:rPr>
              <a:t>If a Contracting Carrier organises a </a:t>
            </a:r>
            <a:r>
              <a:rPr lang="en-NZ" sz="1800" dirty="0">
                <a:latin typeface="Century Gothic" panose="020B0502020202020204" pitchFamily="34" charset="0"/>
                <a:ea typeface="Times New Roman" panose="02020603050405020304" pitchFamily="18" charset="0"/>
                <a:cs typeface="Times New Roman" panose="02020603050405020304" pitchFamily="18" charset="0"/>
              </a:rPr>
              <a:t>carriage and </a:t>
            </a:r>
            <a:r>
              <a:rPr lang="en-NZ" sz="1800" dirty="0">
                <a:effectLst/>
                <a:latin typeface="Century Gothic" panose="020B0502020202020204" pitchFamily="34" charset="0"/>
                <a:ea typeface="Times New Roman" panose="02020603050405020304" pitchFamily="18" charset="0"/>
                <a:cs typeface="Times New Roman" panose="02020603050405020304" pitchFamily="18" charset="0"/>
              </a:rPr>
              <a:t>takes payment on behalf, is the Contracting Carrier responsible for any damage? Can you exempt yourself from this if you have a disclaimer stating that you are a Contracting Carrier organising the load and that all liability is with the Actual Carrier?</a:t>
            </a:r>
          </a:p>
          <a:p>
            <a:endParaRPr lang="en-NZ" dirty="0"/>
          </a:p>
        </p:txBody>
      </p:sp>
      <p:sp>
        <p:nvSpPr>
          <p:cNvPr id="5" name="Text Placeholder 4">
            <a:extLst>
              <a:ext uri="{FF2B5EF4-FFF2-40B4-BE49-F238E27FC236}">
                <a16:creationId xmlns:a16="http://schemas.microsoft.com/office/drawing/2014/main" id="{2E108AB5-2EC8-7DAA-DD93-B933CE0E3B3A}"/>
              </a:ext>
            </a:extLst>
          </p:cNvPr>
          <p:cNvSpPr>
            <a:spLocks noGrp="1"/>
          </p:cNvSpPr>
          <p:nvPr>
            <p:ph type="body" sz="quarter" idx="14"/>
          </p:nvPr>
        </p:nvSpPr>
        <p:spPr>
          <a:xfrm>
            <a:off x="1072005" y="4258961"/>
            <a:ext cx="4030662" cy="1816401"/>
          </a:xfrm>
        </p:spPr>
        <p:txBody>
          <a:bodyPr/>
          <a:lstStyle/>
          <a:p>
            <a:r>
              <a:rPr lang="en-NZ" dirty="0"/>
              <a:t>The Contracting Carrier is responsible, regardless of who causes the loss or damage. A disclaimer would likely have no effect on that responsibility under the Act. As per the previous question, this further emphasises the need for a written agreement between parties.</a:t>
            </a:r>
          </a:p>
          <a:p>
            <a:endParaRPr lang="en-NZ" dirty="0"/>
          </a:p>
        </p:txBody>
      </p:sp>
    </p:spTree>
    <p:extLst>
      <p:ext uri="{BB962C8B-B14F-4D97-AF65-F5344CB8AC3E}">
        <p14:creationId xmlns:p14="http://schemas.microsoft.com/office/powerpoint/2010/main" val="376484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2</a:t>
            </a:fld>
            <a:endParaRPr lang="en-US"/>
          </a:p>
        </p:txBody>
      </p:sp>
      <p:sp>
        <p:nvSpPr>
          <p:cNvPr id="3" name="Title 2"/>
          <p:cNvSpPr>
            <a:spLocks noGrp="1"/>
          </p:cNvSpPr>
          <p:nvPr>
            <p:ph type="ctrTitle"/>
          </p:nvPr>
        </p:nvSpPr>
        <p:spPr/>
        <p:txBody>
          <a:bodyPr/>
          <a:lstStyle/>
          <a:p>
            <a:r>
              <a:rPr lang="en-US">
                <a:solidFill>
                  <a:srgbClr val="E6B10E"/>
                </a:solidFill>
              </a:rPr>
              <a:t>Who are we?</a:t>
            </a:r>
            <a:endParaRPr lang="en-NZ">
              <a:solidFill>
                <a:srgbClr val="E6B10E"/>
              </a:solidFill>
            </a:endParaRPr>
          </a:p>
        </p:txBody>
      </p:sp>
      <p:sp>
        <p:nvSpPr>
          <p:cNvPr id="8" name="TextBox 7"/>
          <p:cNvSpPr txBox="1"/>
          <p:nvPr/>
        </p:nvSpPr>
        <p:spPr>
          <a:xfrm>
            <a:off x="1549448" y="5387054"/>
            <a:ext cx="3681771" cy="738664"/>
          </a:xfrm>
          <a:prstGeom prst="rect">
            <a:avLst/>
          </a:prstGeom>
          <a:noFill/>
        </p:spPr>
        <p:txBody>
          <a:bodyPr wrap="square" rtlCol="0">
            <a:spAutoFit/>
          </a:bodyPr>
          <a:lstStyle/>
          <a:p>
            <a:r>
              <a:rPr lang="en-US" sz="1050" b="1" dirty="0">
                <a:latin typeface="Century Gothic" panose="020B0502020202020204" pitchFamily="34" charset="0"/>
              </a:rPr>
              <a:t>Jason Kelly</a:t>
            </a:r>
          </a:p>
          <a:p>
            <a:r>
              <a:rPr lang="en-US" sz="1050" dirty="0">
                <a:latin typeface="Century Gothic" panose="020B0502020202020204" pitchFamily="34" charset="0"/>
              </a:rPr>
              <a:t>Senior Associate </a:t>
            </a:r>
          </a:p>
          <a:p>
            <a:r>
              <a:rPr lang="en-US" sz="1050" dirty="0">
                <a:latin typeface="Century Gothic" panose="020B0502020202020204" pitchFamily="34" charset="0"/>
              </a:rPr>
              <a:t>jasonk@fsl.nz</a:t>
            </a:r>
          </a:p>
          <a:p>
            <a:r>
              <a:rPr lang="en-US" sz="1050" dirty="0">
                <a:latin typeface="Century Gothic" panose="020B0502020202020204" pitchFamily="34" charset="0"/>
              </a:rPr>
              <a:t>021 271 4568</a:t>
            </a:r>
          </a:p>
        </p:txBody>
      </p:sp>
      <p:sp>
        <p:nvSpPr>
          <p:cNvPr id="11" name="TextBox 10"/>
          <p:cNvSpPr txBox="1"/>
          <p:nvPr/>
        </p:nvSpPr>
        <p:spPr>
          <a:xfrm>
            <a:off x="1091459" y="1935335"/>
            <a:ext cx="5762445" cy="1754326"/>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NZ" b="1" dirty="0">
                <a:solidFill>
                  <a:srgbClr val="464C59"/>
                </a:solidFill>
                <a:latin typeface="Century Gothic" panose="020B0502020202020204" pitchFamily="34" charset="0"/>
              </a:rPr>
              <a:t>Ford Sumner Lawyers, Wellington</a:t>
            </a:r>
          </a:p>
          <a:p>
            <a:pPr lvl="0">
              <a:lnSpc>
                <a:spcPct val="150000"/>
              </a:lnSpc>
            </a:pPr>
            <a:endParaRPr lang="en-NZ" b="1" dirty="0">
              <a:solidFill>
                <a:srgbClr val="464C59"/>
              </a:solidFill>
              <a:latin typeface="Century Gothic" panose="020B0502020202020204" pitchFamily="34" charset="0"/>
            </a:endParaRPr>
          </a:p>
          <a:p>
            <a:pPr marL="285750" lvl="0" indent="-285750">
              <a:buFont typeface="Arial" panose="020B0604020202020204" pitchFamily="34" charset="0"/>
              <a:buChar char="•"/>
            </a:pPr>
            <a:r>
              <a:rPr lang="en-NZ" b="1" dirty="0">
                <a:solidFill>
                  <a:srgbClr val="464C59"/>
                </a:solidFill>
                <a:latin typeface="Century Gothic" panose="020B0502020202020204" pitchFamily="34" charset="0"/>
              </a:rPr>
              <a:t>Specialists in </a:t>
            </a:r>
            <a:r>
              <a:rPr lang="en-NZ" b="1" dirty="0">
                <a:solidFill>
                  <a:srgbClr val="E6B10E"/>
                </a:solidFill>
                <a:latin typeface="Century Gothic" panose="020B0502020202020204" pitchFamily="34" charset="0"/>
              </a:rPr>
              <a:t>commercial</a:t>
            </a:r>
            <a:r>
              <a:rPr lang="en-NZ" b="1" dirty="0">
                <a:solidFill>
                  <a:srgbClr val="464C59"/>
                </a:solidFill>
                <a:latin typeface="Century Gothic" panose="020B0502020202020204" pitchFamily="34" charset="0"/>
              </a:rPr>
              <a:t>, </a:t>
            </a:r>
            <a:r>
              <a:rPr lang="en-NZ" b="1" dirty="0">
                <a:solidFill>
                  <a:srgbClr val="E6B10E"/>
                </a:solidFill>
                <a:latin typeface="Century Gothic" panose="020B0502020202020204" pitchFamily="34" charset="0"/>
              </a:rPr>
              <a:t>corporate</a:t>
            </a:r>
            <a:r>
              <a:rPr lang="en-NZ" b="1" dirty="0">
                <a:solidFill>
                  <a:srgbClr val="464C59"/>
                </a:solidFill>
                <a:latin typeface="Century Gothic" panose="020B0502020202020204" pitchFamily="34" charset="0"/>
              </a:rPr>
              <a:t> and </a:t>
            </a:r>
            <a:r>
              <a:rPr lang="en-NZ" b="1" dirty="0">
                <a:solidFill>
                  <a:srgbClr val="E6B10E"/>
                </a:solidFill>
                <a:latin typeface="Century Gothic" panose="020B0502020202020204" pitchFamily="34" charset="0"/>
              </a:rPr>
              <a:t>property</a:t>
            </a:r>
          </a:p>
          <a:p>
            <a:endParaRPr lang="en-NZ" dirty="0"/>
          </a:p>
        </p:txBody>
      </p:sp>
      <p:pic>
        <p:nvPicPr>
          <p:cNvPr id="5" name="Picture 4">
            <a:extLst>
              <a:ext uri="{FF2B5EF4-FFF2-40B4-BE49-F238E27FC236}">
                <a16:creationId xmlns:a16="http://schemas.microsoft.com/office/drawing/2014/main" id="{6BDB199D-F8BC-86CF-59E2-A0D895276C7B}"/>
              </a:ext>
            </a:extLst>
          </p:cNvPr>
          <p:cNvPicPr>
            <a:picLocks noChangeAspect="1"/>
          </p:cNvPicPr>
          <p:nvPr/>
        </p:nvPicPr>
        <p:blipFill>
          <a:blip r:embed="rId3"/>
          <a:stretch>
            <a:fillRect/>
          </a:stretch>
        </p:blipFill>
        <p:spPr>
          <a:xfrm>
            <a:off x="1582918" y="3487071"/>
            <a:ext cx="1751163" cy="1756167"/>
          </a:xfrm>
          <a:prstGeom prst="rect">
            <a:avLst/>
          </a:prstGeom>
        </p:spPr>
      </p:pic>
      <p:pic>
        <p:nvPicPr>
          <p:cNvPr id="7" name="Picture 6">
            <a:extLst>
              <a:ext uri="{FF2B5EF4-FFF2-40B4-BE49-F238E27FC236}">
                <a16:creationId xmlns:a16="http://schemas.microsoft.com/office/drawing/2014/main" id="{ED71D56E-4D4C-FA8C-C030-CE24C12137B9}"/>
              </a:ext>
            </a:extLst>
          </p:cNvPr>
          <p:cNvPicPr>
            <a:picLocks noChangeAspect="1"/>
          </p:cNvPicPr>
          <p:nvPr/>
        </p:nvPicPr>
        <p:blipFill>
          <a:blip r:embed="rId4"/>
          <a:stretch>
            <a:fillRect/>
          </a:stretch>
        </p:blipFill>
        <p:spPr>
          <a:xfrm>
            <a:off x="4312104" y="3475539"/>
            <a:ext cx="1756167" cy="1756167"/>
          </a:xfrm>
          <a:prstGeom prst="rect">
            <a:avLst/>
          </a:prstGeom>
        </p:spPr>
      </p:pic>
      <p:sp>
        <p:nvSpPr>
          <p:cNvPr id="14" name="TextBox 13">
            <a:extLst>
              <a:ext uri="{FF2B5EF4-FFF2-40B4-BE49-F238E27FC236}">
                <a16:creationId xmlns:a16="http://schemas.microsoft.com/office/drawing/2014/main" id="{3271E30E-8554-EE34-C308-C141BE3ECFFB}"/>
              </a:ext>
            </a:extLst>
          </p:cNvPr>
          <p:cNvSpPr txBox="1"/>
          <p:nvPr/>
        </p:nvSpPr>
        <p:spPr>
          <a:xfrm>
            <a:off x="4312104" y="5404310"/>
            <a:ext cx="1784632" cy="738664"/>
          </a:xfrm>
          <a:prstGeom prst="rect">
            <a:avLst/>
          </a:prstGeom>
          <a:noFill/>
        </p:spPr>
        <p:txBody>
          <a:bodyPr wrap="square" rtlCol="0">
            <a:spAutoFit/>
          </a:bodyPr>
          <a:lstStyle/>
          <a:p>
            <a:r>
              <a:rPr lang="en-US" sz="1050" b="1" dirty="0">
                <a:latin typeface="Century Gothic" panose="020B0502020202020204" pitchFamily="34" charset="0"/>
              </a:rPr>
              <a:t>Fenella Smith</a:t>
            </a:r>
          </a:p>
          <a:p>
            <a:r>
              <a:rPr lang="en-US" sz="1050" dirty="0">
                <a:latin typeface="Century Gothic" panose="020B0502020202020204" pitchFamily="34" charset="0"/>
              </a:rPr>
              <a:t>Lawyer</a:t>
            </a:r>
          </a:p>
          <a:p>
            <a:r>
              <a:rPr lang="en-US" sz="1050" dirty="0">
                <a:latin typeface="Century Gothic" panose="020B0502020202020204" pitchFamily="34" charset="0"/>
              </a:rPr>
              <a:t>fenella@fsl.nz</a:t>
            </a:r>
          </a:p>
          <a:p>
            <a:r>
              <a:rPr lang="en-US" sz="1050" dirty="0">
                <a:latin typeface="Century Gothic" panose="020B0502020202020204" pitchFamily="34" charset="0"/>
              </a:rPr>
              <a:t>022 092 6717</a:t>
            </a:r>
          </a:p>
        </p:txBody>
      </p:sp>
    </p:spTree>
    <p:extLst>
      <p:ext uri="{BB962C8B-B14F-4D97-AF65-F5344CB8AC3E}">
        <p14:creationId xmlns:p14="http://schemas.microsoft.com/office/powerpoint/2010/main" val="3451741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20</a:t>
            </a:fld>
            <a:endParaRPr lang="en-US"/>
          </a:p>
        </p:txBody>
      </p:sp>
      <p:sp>
        <p:nvSpPr>
          <p:cNvPr id="3" name="Title 2"/>
          <p:cNvSpPr>
            <a:spLocks noGrp="1"/>
          </p:cNvSpPr>
          <p:nvPr>
            <p:ph type="ctrTitle"/>
          </p:nvPr>
        </p:nvSpPr>
        <p:spPr>
          <a:xfrm>
            <a:off x="1092108" y="953248"/>
            <a:ext cx="9524016" cy="1181794"/>
          </a:xfrm>
        </p:spPr>
        <p:txBody>
          <a:bodyPr>
            <a:normAutofit fontScale="90000"/>
          </a:bodyPr>
          <a:lstStyle/>
          <a:p>
            <a:r>
              <a:rPr lang="en-GB" dirty="0">
                <a:solidFill>
                  <a:srgbClr val="E6B10E"/>
                </a:solidFill>
              </a:rPr>
              <a:t>How different types of goods are dealt with in the </a:t>
            </a:r>
            <a:r>
              <a:rPr lang="en-GB" dirty="0"/>
              <a:t>Terms</a:t>
            </a:r>
            <a:endParaRPr lang="en-NZ" dirty="0"/>
          </a:p>
        </p:txBody>
      </p:sp>
      <p:sp>
        <p:nvSpPr>
          <p:cNvPr id="4" name="Text Placeholder 5">
            <a:extLst>
              <a:ext uri="{FF2B5EF4-FFF2-40B4-BE49-F238E27FC236}">
                <a16:creationId xmlns:a16="http://schemas.microsoft.com/office/drawing/2014/main" id="{3406E02E-BE7B-5C37-CAAC-D3354E95692C}"/>
              </a:ext>
            </a:extLst>
          </p:cNvPr>
          <p:cNvSpPr txBox="1">
            <a:spLocks/>
          </p:cNvSpPr>
          <p:nvPr/>
        </p:nvSpPr>
        <p:spPr>
          <a:xfrm>
            <a:off x="6334709" y="1244170"/>
            <a:ext cx="5644422" cy="5235125"/>
          </a:xfrm>
          <a:prstGeom prst="rect">
            <a:avLst/>
          </a:prstGeom>
        </p:spPr>
        <p:txBody>
          <a:bodyPr vert="horz"/>
          <a:lstStyle>
            <a:lvl1pPr marL="0" indent="0" algn="l" defTabSz="457200" rtl="0" eaLnBrk="1" latinLnBrk="0" hangingPunct="1">
              <a:spcBef>
                <a:spcPct val="20000"/>
              </a:spcBef>
              <a:buFontTx/>
              <a:buNone/>
              <a:defRPr sz="1600" b="1" kern="1200">
                <a:solidFill>
                  <a:srgbClr val="464C59"/>
                </a:solidFill>
                <a:latin typeface="Century Gothic"/>
                <a:ea typeface="+mn-ea"/>
                <a:cs typeface="Century Gothic"/>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endParaRPr lang="en-NZ" sz="1600" b="0" dirty="0">
              <a:solidFill>
                <a:srgbClr val="FF0000"/>
              </a:solidFill>
              <a:latin typeface="Century Gothic" panose="020B0502020202020204" pitchFamily="34" charset="0"/>
            </a:endParaRPr>
          </a:p>
          <a:p>
            <a:pPr marL="742950" lvl="1" indent="-285750">
              <a:lnSpc>
                <a:spcPct val="150000"/>
              </a:lnSpc>
              <a:buFont typeface="Arial" panose="020B0604020202020204" pitchFamily="34" charset="0"/>
              <a:buChar char="•"/>
            </a:pPr>
            <a:endParaRPr lang="en-NZ" sz="1600" dirty="0">
              <a:solidFill>
                <a:srgbClr val="425066"/>
              </a:solidFill>
              <a:latin typeface="Century Gothic" panose="020B0502020202020204" pitchFamily="34" charset="0"/>
            </a:endParaRPr>
          </a:p>
        </p:txBody>
      </p:sp>
      <p:sp>
        <p:nvSpPr>
          <p:cNvPr id="5" name="Text Placeholder 5">
            <a:extLst>
              <a:ext uri="{FF2B5EF4-FFF2-40B4-BE49-F238E27FC236}">
                <a16:creationId xmlns:a16="http://schemas.microsoft.com/office/drawing/2014/main" id="{482CDFBF-3A2E-6124-3400-BA67665E23CF}"/>
              </a:ext>
            </a:extLst>
          </p:cNvPr>
          <p:cNvSpPr txBox="1">
            <a:spLocks/>
          </p:cNvSpPr>
          <p:nvPr/>
        </p:nvSpPr>
        <p:spPr>
          <a:xfrm>
            <a:off x="1189214" y="2172587"/>
            <a:ext cx="6317371" cy="4217580"/>
          </a:xfrm>
          <a:prstGeom prst="rect">
            <a:avLst/>
          </a:prstGeom>
        </p:spPr>
        <p:txBody>
          <a:bodyPr vert="horz"/>
          <a:lstStyle>
            <a:lvl1pPr marL="0" indent="0" algn="l" defTabSz="457200" rtl="0" eaLnBrk="1" latinLnBrk="0" hangingPunct="1">
              <a:spcBef>
                <a:spcPct val="20000"/>
              </a:spcBef>
              <a:buFontTx/>
              <a:buNone/>
              <a:defRPr sz="1600" b="1" kern="1200">
                <a:solidFill>
                  <a:srgbClr val="464C59"/>
                </a:solidFill>
                <a:latin typeface="Century Gothic"/>
                <a:ea typeface="+mn-ea"/>
                <a:cs typeface="Century Gothic"/>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b="0" dirty="0">
                <a:solidFill>
                  <a:srgbClr val="425066"/>
                </a:solidFill>
                <a:latin typeface="Century Gothic" panose="020B0502020202020204" pitchFamily="34" charset="0"/>
              </a:rPr>
              <a:t>Valuables and/or Perishable Goods </a:t>
            </a:r>
            <a:r>
              <a:rPr lang="en-GB" dirty="0">
                <a:solidFill>
                  <a:srgbClr val="425066"/>
                </a:solidFill>
                <a:latin typeface="Century Gothic" panose="020B0502020202020204" pitchFamily="34" charset="0"/>
              </a:rPr>
              <a:t>clause 6.3</a:t>
            </a:r>
          </a:p>
          <a:p>
            <a:pPr>
              <a:lnSpc>
                <a:spcPct val="150000"/>
              </a:lnSpc>
            </a:pPr>
            <a:endParaRPr lang="en-GB" dirty="0">
              <a:solidFill>
                <a:srgbClr val="425066"/>
              </a:solidFill>
              <a:latin typeface="Century Gothic" panose="020B0502020202020204" pitchFamily="34" charset="0"/>
            </a:endParaRPr>
          </a:p>
          <a:p>
            <a:pPr marL="285750" indent="-285750">
              <a:lnSpc>
                <a:spcPct val="150000"/>
              </a:lnSpc>
              <a:buFont typeface="Arial" panose="020B0604020202020204" pitchFamily="34" charset="0"/>
              <a:buChar char="•"/>
            </a:pPr>
            <a:r>
              <a:rPr lang="en-GB" b="0" dirty="0">
                <a:solidFill>
                  <a:srgbClr val="425066"/>
                </a:solidFill>
                <a:latin typeface="Century Gothic" panose="020B0502020202020204" pitchFamily="34" charset="0"/>
              </a:rPr>
              <a:t>Dangerous Goods </a:t>
            </a:r>
            <a:r>
              <a:rPr lang="en-GB" dirty="0">
                <a:solidFill>
                  <a:srgbClr val="425066"/>
                </a:solidFill>
                <a:latin typeface="Century Gothic" panose="020B0502020202020204" pitchFamily="34" charset="0"/>
              </a:rPr>
              <a:t>clause 15</a:t>
            </a:r>
          </a:p>
          <a:p>
            <a:pPr>
              <a:lnSpc>
                <a:spcPct val="150000"/>
              </a:lnSpc>
            </a:pPr>
            <a:endParaRPr lang="en-GB" dirty="0">
              <a:solidFill>
                <a:srgbClr val="425066"/>
              </a:solidFill>
              <a:latin typeface="Century Gothic" panose="020B0502020202020204" pitchFamily="34" charset="0"/>
            </a:endParaRPr>
          </a:p>
          <a:p>
            <a:pPr>
              <a:lnSpc>
                <a:spcPct val="150000"/>
              </a:lnSpc>
            </a:pPr>
            <a:r>
              <a:rPr lang="en-GB" b="0" dirty="0">
                <a:solidFill>
                  <a:srgbClr val="425066"/>
                </a:solidFill>
                <a:latin typeface="Century Gothic" panose="020B0502020202020204" pitchFamily="34" charset="0"/>
              </a:rPr>
              <a:t>Each have their own definition on the first page of the terms. </a:t>
            </a:r>
          </a:p>
        </p:txBody>
      </p:sp>
    </p:spTree>
    <p:extLst>
      <p:ext uri="{BB962C8B-B14F-4D97-AF65-F5344CB8AC3E}">
        <p14:creationId xmlns:p14="http://schemas.microsoft.com/office/powerpoint/2010/main" val="116061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21</a:t>
            </a:fld>
            <a:endParaRPr lang="en-US"/>
          </a:p>
        </p:txBody>
      </p:sp>
      <p:sp>
        <p:nvSpPr>
          <p:cNvPr id="3" name="Title 2"/>
          <p:cNvSpPr>
            <a:spLocks noGrp="1"/>
          </p:cNvSpPr>
          <p:nvPr>
            <p:ph type="ctrTitle"/>
          </p:nvPr>
        </p:nvSpPr>
        <p:spPr>
          <a:xfrm>
            <a:off x="1035176" y="593843"/>
            <a:ext cx="9524016" cy="730126"/>
          </a:xfrm>
        </p:spPr>
        <p:txBody>
          <a:bodyPr>
            <a:normAutofit/>
          </a:bodyPr>
          <a:lstStyle/>
          <a:p>
            <a:r>
              <a:rPr lang="en-GB" dirty="0"/>
              <a:t>Holding Undelivered Goods</a:t>
            </a:r>
            <a:endParaRPr lang="en-NZ" dirty="0"/>
          </a:p>
        </p:txBody>
      </p:sp>
      <p:sp>
        <p:nvSpPr>
          <p:cNvPr id="8" name="Text Placeholder 5">
            <a:extLst>
              <a:ext uri="{FF2B5EF4-FFF2-40B4-BE49-F238E27FC236}">
                <a16:creationId xmlns:a16="http://schemas.microsoft.com/office/drawing/2014/main" id="{D4D27FAA-6836-83C3-FBC8-F88860C6F04D}"/>
              </a:ext>
            </a:extLst>
          </p:cNvPr>
          <p:cNvSpPr txBox="1">
            <a:spLocks/>
          </p:cNvSpPr>
          <p:nvPr/>
        </p:nvSpPr>
        <p:spPr>
          <a:xfrm>
            <a:off x="1658105" y="1948728"/>
            <a:ext cx="8278157" cy="4032422"/>
          </a:xfrm>
          <a:prstGeom prst="rect">
            <a:avLst/>
          </a:prstGeom>
        </p:spPr>
        <p:txBody>
          <a:bodyPr vert="horz"/>
          <a:lstStyle>
            <a:lvl1pPr marL="0" indent="0" algn="l" defTabSz="457200" rtl="0" eaLnBrk="1" latinLnBrk="0" hangingPunct="1">
              <a:spcBef>
                <a:spcPct val="20000"/>
              </a:spcBef>
              <a:buFontTx/>
              <a:buNone/>
              <a:defRPr sz="1600" b="1" kern="1200">
                <a:solidFill>
                  <a:srgbClr val="464C59"/>
                </a:solidFill>
                <a:latin typeface="Century Gothic"/>
                <a:ea typeface="+mn-ea"/>
                <a:cs typeface="Century Gothic"/>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NZ" dirty="0"/>
              <a:t>Clause 13 – Undelivered Goods: </a:t>
            </a:r>
          </a:p>
          <a:p>
            <a:pPr marL="285750" indent="-285750">
              <a:lnSpc>
                <a:spcPct val="150000"/>
              </a:lnSpc>
              <a:buFont typeface="Arial" panose="020B0604020202020204" pitchFamily="34" charset="0"/>
              <a:buChar char="•"/>
            </a:pPr>
            <a:r>
              <a:rPr lang="en-GB" b="0" dirty="0">
                <a:solidFill>
                  <a:srgbClr val="425066"/>
                </a:solidFill>
                <a:latin typeface="Century Gothic" panose="020B0502020202020204" pitchFamily="34" charset="0"/>
              </a:rPr>
              <a:t>Clause 13.1 allows you to hold any undelivered goods without any ownership of goods, as your responsibility has ended under the Act. </a:t>
            </a:r>
          </a:p>
          <a:p>
            <a:pPr marL="285750" indent="-285750">
              <a:lnSpc>
                <a:spcPct val="150000"/>
              </a:lnSpc>
              <a:buFont typeface="Arial" panose="020B0604020202020204" pitchFamily="34" charset="0"/>
              <a:buChar char="•"/>
            </a:pPr>
            <a:r>
              <a:rPr lang="en-GB" b="0" dirty="0">
                <a:solidFill>
                  <a:srgbClr val="425066"/>
                </a:solidFill>
                <a:latin typeface="Century Gothic" panose="020B0502020202020204" pitchFamily="34" charset="0"/>
              </a:rPr>
              <a:t>Clause 13.2 allows you to charge storage fees, return the goods to the customer at their cost, and that you are not liable for loss or damage to the goods during storage. </a:t>
            </a:r>
          </a:p>
        </p:txBody>
      </p:sp>
    </p:spTree>
    <p:extLst>
      <p:ext uri="{BB962C8B-B14F-4D97-AF65-F5344CB8AC3E}">
        <p14:creationId xmlns:p14="http://schemas.microsoft.com/office/powerpoint/2010/main" val="258210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55C8C2-203C-0FBB-3161-A70FBCD1171B}"/>
              </a:ext>
            </a:extLst>
          </p:cNvPr>
          <p:cNvSpPr>
            <a:spLocks noGrp="1"/>
          </p:cNvSpPr>
          <p:nvPr>
            <p:ph type="sldNum" sz="quarter" idx="12"/>
          </p:nvPr>
        </p:nvSpPr>
        <p:spPr/>
        <p:txBody>
          <a:bodyPr/>
          <a:lstStyle/>
          <a:p>
            <a:fld id="{A8B69925-E3AE-AA45-B43E-761E7DC70368}" type="slidenum">
              <a:rPr lang="en-US" smtClean="0"/>
              <a:t>22</a:t>
            </a:fld>
            <a:endParaRPr lang="en-US"/>
          </a:p>
        </p:txBody>
      </p:sp>
      <p:sp>
        <p:nvSpPr>
          <p:cNvPr id="3" name="Title 2">
            <a:extLst>
              <a:ext uri="{FF2B5EF4-FFF2-40B4-BE49-F238E27FC236}">
                <a16:creationId xmlns:a16="http://schemas.microsoft.com/office/drawing/2014/main" id="{19FBC64C-065C-6912-D935-5D9DC1F6E4FB}"/>
              </a:ext>
            </a:extLst>
          </p:cNvPr>
          <p:cNvSpPr>
            <a:spLocks noGrp="1"/>
          </p:cNvSpPr>
          <p:nvPr>
            <p:ph type="ctrTitle"/>
          </p:nvPr>
        </p:nvSpPr>
        <p:spPr>
          <a:xfrm>
            <a:off x="1035176" y="595423"/>
            <a:ext cx="5171660" cy="2291446"/>
          </a:xfrm>
        </p:spPr>
        <p:txBody>
          <a:bodyPr>
            <a:normAutofit/>
          </a:bodyPr>
          <a:lstStyle/>
          <a:p>
            <a:r>
              <a:rPr lang="en-NZ" dirty="0"/>
              <a:t>Protections against non-payment</a:t>
            </a:r>
          </a:p>
        </p:txBody>
      </p:sp>
      <p:sp>
        <p:nvSpPr>
          <p:cNvPr id="4" name="Text Placeholder 3">
            <a:extLst>
              <a:ext uri="{FF2B5EF4-FFF2-40B4-BE49-F238E27FC236}">
                <a16:creationId xmlns:a16="http://schemas.microsoft.com/office/drawing/2014/main" id="{6CE95617-6B64-F529-0DF4-2B95779A462C}"/>
              </a:ext>
            </a:extLst>
          </p:cNvPr>
          <p:cNvSpPr>
            <a:spLocks noGrp="1"/>
          </p:cNvSpPr>
          <p:nvPr>
            <p:ph type="body" sz="quarter" idx="13"/>
          </p:nvPr>
        </p:nvSpPr>
        <p:spPr>
          <a:xfrm>
            <a:off x="914400" y="2296633"/>
            <a:ext cx="5050465" cy="2968094"/>
          </a:xfrm>
        </p:spPr>
        <p:txBody>
          <a:bodyPr/>
          <a:lstStyle/>
          <a:p>
            <a:pPr>
              <a:lnSpc>
                <a:spcPct val="150000"/>
              </a:lnSpc>
            </a:pPr>
            <a:r>
              <a:rPr lang="en-NZ" b="0" dirty="0"/>
              <a:t>The Terms implement payment protections:</a:t>
            </a:r>
          </a:p>
          <a:p>
            <a:pPr marL="285750" indent="-285750">
              <a:lnSpc>
                <a:spcPct val="150000"/>
              </a:lnSpc>
              <a:buFont typeface="Arial" panose="020B0604020202020204" pitchFamily="34" charset="0"/>
              <a:buChar char="•"/>
            </a:pPr>
            <a:r>
              <a:rPr lang="en-NZ" b="0" dirty="0"/>
              <a:t>Payment in full without deduction or set off. </a:t>
            </a:r>
          </a:p>
          <a:p>
            <a:pPr marL="285750" indent="-285750">
              <a:lnSpc>
                <a:spcPct val="150000"/>
              </a:lnSpc>
              <a:buFont typeface="Arial" panose="020B0604020202020204" pitchFamily="34" charset="0"/>
              <a:buChar char="•"/>
            </a:pPr>
            <a:r>
              <a:rPr lang="en-GB" b="0" dirty="0"/>
              <a:t>Default interest.</a:t>
            </a:r>
          </a:p>
          <a:p>
            <a:pPr marL="285750" indent="-285750">
              <a:lnSpc>
                <a:spcPct val="150000"/>
              </a:lnSpc>
              <a:buFont typeface="Arial" panose="020B0604020202020204" pitchFamily="34" charset="0"/>
              <a:buChar char="•"/>
            </a:pPr>
            <a:r>
              <a:rPr lang="en-GB" b="0" dirty="0"/>
              <a:t>Customer responsible for legal costs.</a:t>
            </a:r>
          </a:p>
          <a:p>
            <a:pPr marL="285750" indent="-285750">
              <a:lnSpc>
                <a:spcPct val="150000"/>
              </a:lnSpc>
              <a:buFont typeface="Arial" panose="020B0604020202020204" pitchFamily="34" charset="0"/>
              <a:buChar char="•"/>
            </a:pPr>
            <a:r>
              <a:rPr lang="en-GB" b="0" dirty="0"/>
              <a:t>Company to discontinue or suspend services.</a:t>
            </a:r>
          </a:p>
          <a:p>
            <a:pPr marL="285750" indent="-285750">
              <a:lnSpc>
                <a:spcPct val="150000"/>
              </a:lnSpc>
              <a:buFont typeface="Arial" panose="020B0604020202020204" pitchFamily="34" charset="0"/>
              <a:buChar char="•"/>
            </a:pPr>
            <a:r>
              <a:rPr lang="en-GB" b="0" dirty="0"/>
              <a:t>Lien.</a:t>
            </a:r>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33805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2036E1-D742-A38F-4450-265984805C9A}"/>
              </a:ext>
            </a:extLst>
          </p:cNvPr>
          <p:cNvSpPr>
            <a:spLocks noGrp="1"/>
          </p:cNvSpPr>
          <p:nvPr>
            <p:ph type="sldNum" sz="quarter" idx="12"/>
          </p:nvPr>
        </p:nvSpPr>
        <p:spPr/>
        <p:txBody>
          <a:bodyPr/>
          <a:lstStyle/>
          <a:p>
            <a:fld id="{A8B69925-E3AE-AA45-B43E-761E7DC70368}" type="slidenum">
              <a:rPr lang="en-US" smtClean="0"/>
              <a:t>23</a:t>
            </a:fld>
            <a:endParaRPr lang="en-US"/>
          </a:p>
        </p:txBody>
      </p:sp>
      <p:sp>
        <p:nvSpPr>
          <p:cNvPr id="3" name="Title 2">
            <a:extLst>
              <a:ext uri="{FF2B5EF4-FFF2-40B4-BE49-F238E27FC236}">
                <a16:creationId xmlns:a16="http://schemas.microsoft.com/office/drawing/2014/main" id="{37607F11-BD1A-A915-93F3-F37BFF596293}"/>
              </a:ext>
            </a:extLst>
          </p:cNvPr>
          <p:cNvSpPr>
            <a:spLocks noGrp="1"/>
          </p:cNvSpPr>
          <p:nvPr>
            <p:ph type="ctrTitle"/>
          </p:nvPr>
        </p:nvSpPr>
        <p:spPr>
          <a:xfrm>
            <a:off x="896953" y="754013"/>
            <a:ext cx="6553856" cy="1191944"/>
          </a:xfrm>
        </p:spPr>
        <p:txBody>
          <a:bodyPr>
            <a:normAutofit fontScale="90000"/>
          </a:bodyPr>
          <a:lstStyle/>
          <a:p>
            <a:r>
              <a:rPr lang="en-NZ" dirty="0"/>
              <a:t>Protections for the carrier in the Terms</a:t>
            </a:r>
          </a:p>
        </p:txBody>
      </p:sp>
      <p:sp>
        <p:nvSpPr>
          <p:cNvPr id="5" name="Text Placeholder 3">
            <a:extLst>
              <a:ext uri="{FF2B5EF4-FFF2-40B4-BE49-F238E27FC236}">
                <a16:creationId xmlns:a16="http://schemas.microsoft.com/office/drawing/2014/main" id="{ACE7C71A-E73B-BC14-194A-7D33451E39AE}"/>
              </a:ext>
            </a:extLst>
          </p:cNvPr>
          <p:cNvSpPr txBox="1">
            <a:spLocks/>
          </p:cNvSpPr>
          <p:nvPr/>
        </p:nvSpPr>
        <p:spPr>
          <a:xfrm>
            <a:off x="1078501" y="3711012"/>
            <a:ext cx="5248158" cy="618287"/>
          </a:xfrm>
          <a:prstGeom prst="rect">
            <a:avLst/>
          </a:prstGeom>
        </p:spPr>
        <p:txBody>
          <a:bodyPr vert="horz"/>
          <a:lstStyle>
            <a:lvl1pPr marL="0" indent="0" algn="l" defTabSz="457200" rtl="0" eaLnBrk="1" latinLnBrk="0" hangingPunct="1">
              <a:spcBef>
                <a:spcPct val="20000"/>
              </a:spcBef>
              <a:buFontTx/>
              <a:buNone/>
              <a:defRPr sz="1600" b="1" kern="1200">
                <a:solidFill>
                  <a:srgbClr val="464C59"/>
                </a:solidFill>
                <a:latin typeface="Century Gothic"/>
                <a:ea typeface="+mn-ea"/>
                <a:cs typeface="Century Gothic"/>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Timeframe limited for claims against you, clause 7. </a:t>
            </a:r>
          </a:p>
          <a:p>
            <a:endParaRPr lang="en-NZ" dirty="0"/>
          </a:p>
          <a:p>
            <a:endParaRPr lang="en-NZ" dirty="0"/>
          </a:p>
        </p:txBody>
      </p:sp>
      <p:sp>
        <p:nvSpPr>
          <p:cNvPr id="7" name="Text Placeholder 3">
            <a:extLst>
              <a:ext uri="{FF2B5EF4-FFF2-40B4-BE49-F238E27FC236}">
                <a16:creationId xmlns:a16="http://schemas.microsoft.com/office/drawing/2014/main" id="{9E6754AC-A710-10E7-858A-D021D70AFD02}"/>
              </a:ext>
            </a:extLst>
          </p:cNvPr>
          <p:cNvSpPr txBox="1">
            <a:spLocks/>
          </p:cNvSpPr>
          <p:nvPr/>
        </p:nvSpPr>
        <p:spPr>
          <a:xfrm>
            <a:off x="1035176" y="2666865"/>
            <a:ext cx="6013415" cy="960245"/>
          </a:xfrm>
          <a:prstGeom prst="rect">
            <a:avLst/>
          </a:prstGeom>
        </p:spPr>
        <p:txBody>
          <a:bodyPr vert="horz"/>
          <a:lstStyle>
            <a:lvl1pPr marL="0" indent="0" algn="l" defTabSz="457200" rtl="0" eaLnBrk="1" latinLnBrk="0" hangingPunct="1">
              <a:spcBef>
                <a:spcPct val="20000"/>
              </a:spcBef>
              <a:buFontTx/>
              <a:buNone/>
              <a:defRPr sz="1600" b="1" kern="1200">
                <a:solidFill>
                  <a:srgbClr val="464C59"/>
                </a:solidFill>
                <a:latin typeface="Century Gothic"/>
                <a:ea typeface="+mn-ea"/>
                <a:cs typeface="Century Gothic"/>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dirty="0"/>
              <a:t>Ability to refuse carriage, c</a:t>
            </a:r>
            <a:r>
              <a:rPr kumimoji="0" lang="en-GB" b="1" i="0" u="none" strike="noStrike" kern="1200" cap="none" spc="0" normalizeH="0" baseline="0" noProof="0" dirty="0" err="1">
                <a:ln>
                  <a:noFill/>
                </a:ln>
                <a:solidFill>
                  <a:srgbClr val="425066"/>
                </a:solidFill>
                <a:effectLst/>
                <a:uLnTx/>
                <a:uFillTx/>
                <a:latin typeface="Century Gothic"/>
                <a:ea typeface="+mn-ea"/>
              </a:rPr>
              <a:t>lause</a:t>
            </a:r>
            <a:r>
              <a:rPr kumimoji="0" lang="en-GB" b="1" i="0" u="none" strike="noStrike" kern="1200" cap="none" spc="0" normalizeH="0" baseline="0" noProof="0" dirty="0">
                <a:ln>
                  <a:noFill/>
                </a:ln>
                <a:solidFill>
                  <a:srgbClr val="425066"/>
                </a:solidFill>
                <a:effectLst/>
                <a:uLnTx/>
                <a:uFillTx/>
                <a:latin typeface="Century Gothic"/>
                <a:ea typeface="+mn-ea"/>
              </a:rPr>
              <a:t> 4.1.</a:t>
            </a:r>
          </a:p>
          <a:p>
            <a:endParaRPr lang="en-NZ" dirty="0"/>
          </a:p>
        </p:txBody>
      </p:sp>
      <p:sp>
        <p:nvSpPr>
          <p:cNvPr id="8" name="Text Placeholder 3">
            <a:extLst>
              <a:ext uri="{FF2B5EF4-FFF2-40B4-BE49-F238E27FC236}">
                <a16:creationId xmlns:a16="http://schemas.microsoft.com/office/drawing/2014/main" id="{CBD2F973-CB2B-81EF-10C0-ACF54672338D}"/>
              </a:ext>
            </a:extLst>
          </p:cNvPr>
          <p:cNvSpPr txBox="1">
            <a:spLocks/>
          </p:cNvSpPr>
          <p:nvPr/>
        </p:nvSpPr>
        <p:spPr>
          <a:xfrm>
            <a:off x="776177" y="4044471"/>
            <a:ext cx="7283302" cy="3078892"/>
          </a:xfrm>
          <a:prstGeom prst="rect">
            <a:avLst/>
          </a:prstGeom>
        </p:spPr>
        <p:txBody>
          <a:bodyPr vert="horz"/>
          <a:lstStyle>
            <a:lvl1pPr marL="0" indent="0" algn="l" defTabSz="457200" rtl="0" eaLnBrk="1" latinLnBrk="0" hangingPunct="1">
              <a:spcBef>
                <a:spcPct val="20000"/>
              </a:spcBef>
              <a:buFontTx/>
              <a:buNone/>
              <a:defRPr sz="1600" b="1" kern="1200">
                <a:solidFill>
                  <a:srgbClr val="464C59"/>
                </a:solidFill>
                <a:latin typeface="Century Gothic"/>
                <a:ea typeface="+mn-ea"/>
                <a:cs typeface="Century Gothic"/>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buSzPts val="1000"/>
              <a:tabLst>
                <a:tab pos="540385" algn="l"/>
              </a:tabLst>
            </a:pPr>
            <a:endParaRPr lang="en-GB" sz="14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8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43BE65-2024-E5ED-5015-A53B01D45BF4}"/>
              </a:ext>
            </a:extLst>
          </p:cNvPr>
          <p:cNvSpPr>
            <a:spLocks noGrp="1"/>
          </p:cNvSpPr>
          <p:nvPr>
            <p:ph type="sldNum" sz="quarter" idx="12"/>
          </p:nvPr>
        </p:nvSpPr>
        <p:spPr/>
        <p:txBody>
          <a:bodyPr/>
          <a:lstStyle/>
          <a:p>
            <a:fld id="{A8B69925-E3AE-AA45-B43E-761E7DC70368}" type="slidenum">
              <a:rPr lang="en-US" smtClean="0"/>
              <a:t>24</a:t>
            </a:fld>
            <a:endParaRPr lang="en-US"/>
          </a:p>
        </p:txBody>
      </p:sp>
      <p:sp>
        <p:nvSpPr>
          <p:cNvPr id="3" name="Title 2">
            <a:extLst>
              <a:ext uri="{FF2B5EF4-FFF2-40B4-BE49-F238E27FC236}">
                <a16:creationId xmlns:a16="http://schemas.microsoft.com/office/drawing/2014/main" id="{EA0340CF-05C0-45F3-D5CD-390500DA8077}"/>
              </a:ext>
            </a:extLst>
          </p:cNvPr>
          <p:cNvSpPr>
            <a:spLocks noGrp="1"/>
          </p:cNvSpPr>
          <p:nvPr>
            <p:ph type="ctrTitle"/>
          </p:nvPr>
        </p:nvSpPr>
        <p:spPr>
          <a:xfrm>
            <a:off x="822525" y="871094"/>
            <a:ext cx="6553856" cy="1191944"/>
          </a:xfrm>
        </p:spPr>
        <p:txBody>
          <a:bodyPr>
            <a:normAutofit fontScale="90000"/>
          </a:bodyPr>
          <a:lstStyle/>
          <a:p>
            <a:r>
              <a:rPr lang="en-NZ" dirty="0"/>
              <a:t>Protections for the carrier in the Terms</a:t>
            </a:r>
          </a:p>
        </p:txBody>
      </p:sp>
      <p:sp>
        <p:nvSpPr>
          <p:cNvPr id="4" name="Text Placeholder 3">
            <a:extLst>
              <a:ext uri="{FF2B5EF4-FFF2-40B4-BE49-F238E27FC236}">
                <a16:creationId xmlns:a16="http://schemas.microsoft.com/office/drawing/2014/main" id="{A57AD758-A098-1ED3-37CC-EAA3EBD37347}"/>
              </a:ext>
            </a:extLst>
          </p:cNvPr>
          <p:cNvSpPr>
            <a:spLocks noGrp="1"/>
          </p:cNvSpPr>
          <p:nvPr>
            <p:ph type="body" sz="quarter" idx="13"/>
          </p:nvPr>
        </p:nvSpPr>
        <p:spPr>
          <a:xfrm>
            <a:off x="946298" y="2424545"/>
            <a:ext cx="7038753" cy="4507883"/>
          </a:xfrm>
        </p:spPr>
        <p:txBody>
          <a:bodyPr/>
          <a:lstStyle/>
          <a:p>
            <a:r>
              <a:rPr lang="en-GB" dirty="0"/>
              <a:t>Indemnity for breach of Terms by Customer, clause 8.1.</a:t>
            </a:r>
          </a:p>
          <a:p>
            <a:endParaRPr lang="en-GB" dirty="0"/>
          </a:p>
          <a:p>
            <a:endParaRPr lang="en-GB" dirty="0"/>
          </a:p>
          <a:p>
            <a:endParaRPr lang="en-GB" dirty="0"/>
          </a:p>
          <a:p>
            <a:r>
              <a:rPr lang="en-NZ" dirty="0"/>
              <a:t>Additional charges, clauses 11.2 and 11.4 </a:t>
            </a:r>
          </a:p>
          <a:p>
            <a:endParaRPr lang="en-NZ" dirty="0"/>
          </a:p>
          <a:p>
            <a:endParaRPr lang="en-NZ" dirty="0"/>
          </a:p>
        </p:txBody>
      </p:sp>
    </p:spTree>
    <p:extLst>
      <p:ext uri="{BB962C8B-B14F-4D97-AF65-F5344CB8AC3E}">
        <p14:creationId xmlns:p14="http://schemas.microsoft.com/office/powerpoint/2010/main" val="89179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92869E-5547-B12E-8711-D3531EE02E1E}"/>
              </a:ext>
            </a:extLst>
          </p:cNvPr>
          <p:cNvSpPr>
            <a:spLocks noGrp="1"/>
          </p:cNvSpPr>
          <p:nvPr>
            <p:ph type="sldNum" sz="quarter" idx="12"/>
          </p:nvPr>
        </p:nvSpPr>
        <p:spPr/>
        <p:txBody>
          <a:bodyPr/>
          <a:lstStyle/>
          <a:p>
            <a:fld id="{A8B69925-E3AE-AA45-B43E-761E7DC70368}" type="slidenum">
              <a:rPr lang="en-US" smtClean="0"/>
              <a:t>25</a:t>
            </a:fld>
            <a:endParaRPr lang="en-US"/>
          </a:p>
        </p:txBody>
      </p:sp>
      <p:sp>
        <p:nvSpPr>
          <p:cNvPr id="3" name="Title 2">
            <a:extLst>
              <a:ext uri="{FF2B5EF4-FFF2-40B4-BE49-F238E27FC236}">
                <a16:creationId xmlns:a16="http://schemas.microsoft.com/office/drawing/2014/main" id="{619E49E3-DB1C-FC0F-1D60-F0E85D1313DC}"/>
              </a:ext>
            </a:extLst>
          </p:cNvPr>
          <p:cNvSpPr>
            <a:spLocks noGrp="1"/>
          </p:cNvSpPr>
          <p:nvPr>
            <p:ph type="ctrTitle"/>
          </p:nvPr>
        </p:nvSpPr>
        <p:spPr>
          <a:xfrm>
            <a:off x="708454" y="924942"/>
            <a:ext cx="6831961" cy="864057"/>
          </a:xfrm>
        </p:spPr>
        <p:txBody>
          <a:bodyPr>
            <a:normAutofit fontScale="90000"/>
          </a:bodyPr>
          <a:lstStyle/>
          <a:p>
            <a:r>
              <a:rPr lang="en-GB" dirty="0"/>
              <a:t>Other protections for the Carrier</a:t>
            </a:r>
            <a:endParaRPr lang="en-NZ" dirty="0"/>
          </a:p>
        </p:txBody>
      </p:sp>
      <p:sp>
        <p:nvSpPr>
          <p:cNvPr id="6" name="Text Placeholder 4">
            <a:extLst>
              <a:ext uri="{FF2B5EF4-FFF2-40B4-BE49-F238E27FC236}">
                <a16:creationId xmlns:a16="http://schemas.microsoft.com/office/drawing/2014/main" id="{3178958F-FB08-201A-EE3F-9E7AB03B8A06}"/>
              </a:ext>
            </a:extLst>
          </p:cNvPr>
          <p:cNvSpPr txBox="1">
            <a:spLocks/>
          </p:cNvSpPr>
          <p:nvPr/>
        </p:nvSpPr>
        <p:spPr>
          <a:xfrm>
            <a:off x="4392906" y="1334528"/>
            <a:ext cx="3147509" cy="5052997"/>
          </a:xfrm>
          <a:prstGeom prst="rect">
            <a:avLst/>
          </a:prstGeom>
        </p:spPr>
        <p:txBody>
          <a:bodyPr vert="horz" numCol="2" spcCol="432000"/>
          <a:lstStyle>
            <a:lvl1pPr marL="0" indent="0" algn="l" defTabSz="457200" rtl="0" eaLnBrk="1" latinLnBrk="0" hangingPunct="1">
              <a:lnSpc>
                <a:spcPct val="120000"/>
              </a:lnSpc>
              <a:spcBef>
                <a:spcPct val="20000"/>
              </a:spcBef>
              <a:buFontTx/>
              <a:buNone/>
              <a:defRPr sz="1100" kern="1200">
                <a:solidFill>
                  <a:srgbClr val="464C5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NZ" dirty="0"/>
          </a:p>
        </p:txBody>
      </p:sp>
      <p:sp>
        <p:nvSpPr>
          <p:cNvPr id="11" name="Text Placeholder 5">
            <a:extLst>
              <a:ext uri="{FF2B5EF4-FFF2-40B4-BE49-F238E27FC236}">
                <a16:creationId xmlns:a16="http://schemas.microsoft.com/office/drawing/2014/main" id="{840129C8-72A7-DA1E-5E51-427EF38D96B7}"/>
              </a:ext>
            </a:extLst>
          </p:cNvPr>
          <p:cNvSpPr txBox="1">
            <a:spLocks/>
          </p:cNvSpPr>
          <p:nvPr/>
        </p:nvSpPr>
        <p:spPr>
          <a:xfrm>
            <a:off x="850603" y="2243470"/>
            <a:ext cx="7410893" cy="4497572"/>
          </a:xfrm>
          <a:prstGeom prst="rect">
            <a:avLst/>
          </a:prstGeom>
        </p:spPr>
        <p:txBody>
          <a:bodyPr vert="horz"/>
          <a:lstStyle>
            <a:lvl1pPr marL="0" indent="0" algn="l" defTabSz="457200" rtl="0" eaLnBrk="1" latinLnBrk="0" hangingPunct="1">
              <a:spcBef>
                <a:spcPct val="20000"/>
              </a:spcBef>
              <a:buFontTx/>
              <a:buNone/>
              <a:defRPr sz="1600" b="1" kern="1200">
                <a:solidFill>
                  <a:srgbClr val="464C59"/>
                </a:solidFill>
                <a:latin typeface="Century Gothic"/>
                <a:ea typeface="+mn-ea"/>
                <a:cs typeface="Century Gothic"/>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sz="1400" b="0" dirty="0">
                <a:solidFill>
                  <a:srgbClr val="425066"/>
                </a:solidFill>
                <a:latin typeface="Century Gothic" panose="020B0502020202020204" pitchFamily="34" charset="0"/>
              </a:rPr>
              <a:t>Labelling and packaging of goods (</a:t>
            </a:r>
            <a:r>
              <a:rPr lang="en-GB" sz="1400" dirty="0">
                <a:solidFill>
                  <a:srgbClr val="425066"/>
                </a:solidFill>
                <a:latin typeface="Century Gothic" panose="020B0502020202020204" pitchFamily="34" charset="0"/>
              </a:rPr>
              <a:t>clause 9</a:t>
            </a:r>
            <a:r>
              <a:rPr lang="en-GB" sz="1400" b="0" dirty="0">
                <a:solidFill>
                  <a:srgbClr val="425066"/>
                </a:solidFill>
                <a:latin typeface="Century Gothic" panose="020B0502020202020204" pitchFamily="34" charset="0"/>
              </a:rPr>
              <a:t>)</a:t>
            </a:r>
          </a:p>
          <a:p>
            <a:pPr>
              <a:lnSpc>
                <a:spcPct val="150000"/>
              </a:lnSpc>
            </a:pPr>
            <a:endParaRPr lang="en-GB" sz="1400" b="0" dirty="0">
              <a:solidFill>
                <a:srgbClr val="425066"/>
              </a:solidFill>
              <a:latin typeface="Century Gothic" panose="020B0502020202020204" pitchFamily="34" charset="0"/>
            </a:endParaRPr>
          </a:p>
          <a:p>
            <a:pPr marL="285750" indent="-285750">
              <a:lnSpc>
                <a:spcPct val="150000"/>
              </a:lnSpc>
              <a:buFont typeface="Arial" panose="020B0604020202020204" pitchFamily="34" charset="0"/>
              <a:buChar char="•"/>
            </a:pPr>
            <a:r>
              <a:rPr lang="en-GB" sz="1400" b="0" dirty="0">
                <a:solidFill>
                  <a:srgbClr val="425066"/>
                </a:solidFill>
                <a:latin typeface="Century Gothic" panose="020B0502020202020204" pitchFamily="34" charset="0"/>
              </a:rPr>
              <a:t>Insurance (</a:t>
            </a:r>
            <a:r>
              <a:rPr lang="en-GB" sz="1400" dirty="0">
                <a:solidFill>
                  <a:srgbClr val="425066"/>
                </a:solidFill>
                <a:latin typeface="Century Gothic" panose="020B0502020202020204" pitchFamily="34" charset="0"/>
              </a:rPr>
              <a:t>clause 10</a:t>
            </a:r>
            <a:r>
              <a:rPr lang="en-GB" sz="1400" b="0" dirty="0">
                <a:solidFill>
                  <a:srgbClr val="425066"/>
                </a:solidFill>
                <a:latin typeface="Century Gothic" panose="020B0502020202020204" pitchFamily="34" charset="0"/>
              </a:rPr>
              <a:t>)</a:t>
            </a:r>
          </a:p>
          <a:p>
            <a:pPr>
              <a:lnSpc>
                <a:spcPct val="150000"/>
              </a:lnSpc>
            </a:pPr>
            <a:endParaRPr lang="en-GB" sz="1400" b="0" dirty="0">
              <a:solidFill>
                <a:srgbClr val="425066"/>
              </a:solidFill>
              <a:latin typeface="Century Gothic" panose="020B0502020202020204" pitchFamily="34" charset="0"/>
            </a:endParaRPr>
          </a:p>
          <a:p>
            <a:pPr marL="285750" indent="-285750">
              <a:lnSpc>
                <a:spcPct val="150000"/>
              </a:lnSpc>
              <a:buFont typeface="Arial" panose="020B0604020202020204" pitchFamily="34" charset="0"/>
              <a:buChar char="•"/>
            </a:pPr>
            <a:r>
              <a:rPr lang="en-GB" sz="1400" b="0" dirty="0">
                <a:solidFill>
                  <a:srgbClr val="425066"/>
                </a:solidFill>
                <a:latin typeface="Century Gothic" panose="020B0502020202020204" pitchFamily="34" charset="0"/>
              </a:rPr>
              <a:t>Right to cancel or increase cost due to force majeure (</a:t>
            </a:r>
            <a:r>
              <a:rPr lang="en-GB" sz="1400" dirty="0">
                <a:solidFill>
                  <a:srgbClr val="425066"/>
                </a:solidFill>
                <a:latin typeface="Century Gothic" panose="020B0502020202020204" pitchFamily="34" charset="0"/>
              </a:rPr>
              <a:t>clause 16</a:t>
            </a:r>
            <a:r>
              <a:rPr lang="en-GB" sz="1400" b="0" dirty="0">
                <a:solidFill>
                  <a:srgbClr val="425066"/>
                </a:solidFill>
                <a:latin typeface="Century Gothic" panose="020B0502020202020204" pitchFamily="34" charset="0"/>
              </a:rPr>
              <a:t>)</a:t>
            </a:r>
          </a:p>
          <a:p>
            <a:pPr>
              <a:lnSpc>
                <a:spcPct val="150000"/>
              </a:lnSpc>
            </a:pPr>
            <a:endParaRPr lang="en-GB" sz="1400" b="0" dirty="0">
              <a:solidFill>
                <a:srgbClr val="425066"/>
              </a:solidFill>
              <a:latin typeface="Century Gothic" panose="020B0502020202020204" pitchFamily="34" charset="0"/>
            </a:endParaRPr>
          </a:p>
          <a:p>
            <a:pPr marL="285750" indent="-285750">
              <a:lnSpc>
                <a:spcPct val="150000"/>
              </a:lnSpc>
              <a:buFont typeface="Arial" panose="020B0604020202020204" pitchFamily="34" charset="0"/>
              <a:buChar char="•"/>
            </a:pPr>
            <a:r>
              <a:rPr lang="en-GB" sz="1400" b="0" dirty="0">
                <a:solidFill>
                  <a:srgbClr val="425066"/>
                </a:solidFill>
                <a:latin typeface="Century Gothic" panose="020B0502020202020204" pitchFamily="34" charset="0"/>
              </a:rPr>
              <a:t>Exclusion of legislation (</a:t>
            </a:r>
            <a:r>
              <a:rPr lang="en-GB" sz="1400" dirty="0">
                <a:solidFill>
                  <a:srgbClr val="425066"/>
                </a:solidFill>
                <a:latin typeface="Century Gothic" panose="020B0502020202020204" pitchFamily="34" charset="0"/>
              </a:rPr>
              <a:t>clauses 17.1 and 17.2</a:t>
            </a:r>
            <a:r>
              <a:rPr lang="en-GB" sz="1400" b="0" dirty="0">
                <a:solidFill>
                  <a:srgbClr val="425066"/>
                </a:solidFill>
                <a:latin typeface="Century Gothic" panose="020B0502020202020204" pitchFamily="34" charset="0"/>
              </a:rPr>
              <a:t>)</a:t>
            </a:r>
          </a:p>
          <a:p>
            <a:pPr>
              <a:lnSpc>
                <a:spcPct val="150000"/>
              </a:lnSpc>
            </a:pPr>
            <a:endParaRPr lang="en-GB" sz="1400" b="0" dirty="0">
              <a:solidFill>
                <a:srgbClr val="425066"/>
              </a:solidFill>
              <a:latin typeface="Century Gothic" panose="020B0502020202020204" pitchFamily="34" charset="0"/>
            </a:endParaRPr>
          </a:p>
          <a:p>
            <a:pPr marL="285750" indent="-285750">
              <a:lnSpc>
                <a:spcPct val="150000"/>
              </a:lnSpc>
              <a:buFont typeface="Arial" panose="020B0604020202020204" pitchFamily="34" charset="0"/>
              <a:buChar char="•"/>
            </a:pPr>
            <a:r>
              <a:rPr lang="en-GB" sz="1400" b="0" dirty="0">
                <a:solidFill>
                  <a:srgbClr val="425066"/>
                </a:solidFill>
                <a:latin typeface="Century Gothic" panose="020B0502020202020204" pitchFamily="34" charset="0"/>
              </a:rPr>
              <a:t>Ability to credit check (</a:t>
            </a:r>
            <a:r>
              <a:rPr lang="en-GB" sz="1400" dirty="0">
                <a:solidFill>
                  <a:srgbClr val="425066"/>
                </a:solidFill>
                <a:latin typeface="Century Gothic" panose="020B0502020202020204" pitchFamily="34" charset="0"/>
              </a:rPr>
              <a:t>clause 17.3</a:t>
            </a:r>
            <a:r>
              <a:rPr lang="en-GB" sz="1400" b="0" dirty="0">
                <a:solidFill>
                  <a:srgbClr val="425066"/>
                </a:solidFill>
                <a:latin typeface="Century Gothic" panose="020B0502020202020204" pitchFamily="34" charset="0"/>
              </a:rPr>
              <a:t>)</a:t>
            </a:r>
          </a:p>
        </p:txBody>
      </p:sp>
    </p:spTree>
    <p:extLst>
      <p:ext uri="{BB962C8B-B14F-4D97-AF65-F5344CB8AC3E}">
        <p14:creationId xmlns:p14="http://schemas.microsoft.com/office/powerpoint/2010/main" val="690557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858828-2EA4-5C8B-F608-381299249F78}"/>
              </a:ext>
            </a:extLst>
          </p:cNvPr>
          <p:cNvSpPr>
            <a:spLocks noGrp="1"/>
          </p:cNvSpPr>
          <p:nvPr>
            <p:ph type="sldNum" sz="quarter" idx="12"/>
          </p:nvPr>
        </p:nvSpPr>
        <p:spPr/>
        <p:txBody>
          <a:bodyPr/>
          <a:lstStyle/>
          <a:p>
            <a:fld id="{A8B69925-E3AE-AA45-B43E-761E7DC70368}" type="slidenum">
              <a:rPr lang="en-US" smtClean="0"/>
              <a:t>26</a:t>
            </a:fld>
            <a:endParaRPr lang="en-US"/>
          </a:p>
        </p:txBody>
      </p:sp>
      <p:sp>
        <p:nvSpPr>
          <p:cNvPr id="3" name="Title 2">
            <a:extLst>
              <a:ext uri="{FF2B5EF4-FFF2-40B4-BE49-F238E27FC236}">
                <a16:creationId xmlns:a16="http://schemas.microsoft.com/office/drawing/2014/main" id="{1F854A17-62AC-44BB-B7FB-AA76D52F8797}"/>
              </a:ext>
            </a:extLst>
          </p:cNvPr>
          <p:cNvSpPr>
            <a:spLocks noGrp="1"/>
          </p:cNvSpPr>
          <p:nvPr>
            <p:ph type="ctrTitle"/>
          </p:nvPr>
        </p:nvSpPr>
        <p:spPr>
          <a:xfrm>
            <a:off x="6687282" y="1490605"/>
            <a:ext cx="4466750" cy="1540476"/>
          </a:xfrm>
        </p:spPr>
        <p:txBody>
          <a:bodyPr>
            <a:normAutofit fontScale="90000"/>
          </a:bodyPr>
          <a:lstStyle/>
          <a:p>
            <a:r>
              <a:rPr lang="en-NZ" sz="2200" dirty="0">
                <a:effectLst/>
                <a:latin typeface="Century Gothic" panose="020B0502020202020204" pitchFamily="34" charset="0"/>
                <a:ea typeface="Times New Roman" panose="02020603050405020304" pitchFamily="18" charset="0"/>
                <a:cs typeface="Times New Roman" panose="02020603050405020304" pitchFamily="18" charset="0"/>
              </a:rPr>
              <a:t>Where do we stand as a transport operator when the customer expects costs to be covered up to at least their insurance excess? </a:t>
            </a:r>
            <a:br>
              <a:rPr lang="en-NZ" sz="1800" dirty="0">
                <a:effectLst/>
                <a:latin typeface="Century Gothic" panose="020B0502020202020204" pitchFamily="34" charset="0"/>
                <a:ea typeface="Times New Roman" panose="02020603050405020304" pitchFamily="18" charset="0"/>
                <a:cs typeface="Times New Roman" panose="02020603050405020304" pitchFamily="18" charset="0"/>
              </a:rPr>
            </a:br>
            <a:endParaRPr lang="en-NZ" dirty="0"/>
          </a:p>
        </p:txBody>
      </p:sp>
      <p:sp>
        <p:nvSpPr>
          <p:cNvPr id="5" name="Text Placeholder 4">
            <a:extLst>
              <a:ext uri="{FF2B5EF4-FFF2-40B4-BE49-F238E27FC236}">
                <a16:creationId xmlns:a16="http://schemas.microsoft.com/office/drawing/2014/main" id="{3EA20B0E-6741-6B36-840E-D119B2433636}"/>
              </a:ext>
            </a:extLst>
          </p:cNvPr>
          <p:cNvSpPr>
            <a:spLocks noGrp="1"/>
          </p:cNvSpPr>
          <p:nvPr>
            <p:ph type="body" sz="quarter" idx="14"/>
          </p:nvPr>
        </p:nvSpPr>
        <p:spPr>
          <a:xfrm>
            <a:off x="6687282" y="2891481"/>
            <a:ext cx="4030662" cy="3575994"/>
          </a:xfrm>
        </p:spPr>
        <p:txBody>
          <a:bodyPr/>
          <a:lstStyle/>
          <a:p>
            <a:pPr marL="0" lvl="1" indent="0">
              <a:buNone/>
            </a:pPr>
            <a:r>
              <a:rPr lang="en-NZ" sz="1400" dirty="0">
                <a:solidFill>
                  <a:srgbClr val="464C59"/>
                </a:solidFill>
                <a:latin typeface="Century Gothic" panose="020B0502020202020204" pitchFamily="34" charset="0"/>
                <a:ea typeface="Times New Roman" panose="02020603050405020304" pitchFamily="18" charset="0"/>
                <a:cs typeface="Times New Roman" panose="02020603050405020304" pitchFamily="18" charset="0"/>
              </a:rPr>
              <a:t>This d</a:t>
            </a:r>
            <a:r>
              <a:rPr lang="en-NZ" sz="1400" dirty="0">
                <a:solidFill>
                  <a:srgbClr val="464C59"/>
                </a:solidFill>
                <a:effectLst/>
                <a:latin typeface="Century Gothic" panose="020B0502020202020204" pitchFamily="34" charset="0"/>
                <a:ea typeface="Times New Roman" panose="02020603050405020304" pitchFamily="18" charset="0"/>
                <a:cs typeface="Times New Roman" panose="02020603050405020304" pitchFamily="18" charset="0"/>
              </a:rPr>
              <a:t>epends on the type of contract you have with the customer. </a:t>
            </a:r>
            <a:endParaRPr lang="en-NZ" sz="1400" dirty="0">
              <a:solidFill>
                <a:srgbClr val="464C59"/>
              </a:solidFill>
              <a:latin typeface="Century Gothic" panose="020B0502020202020204" pitchFamily="34" charset="0"/>
              <a:ea typeface="Times New Roman" panose="02020603050405020304" pitchFamily="18" charset="0"/>
              <a:cs typeface="Times New Roman" panose="02020603050405020304" pitchFamily="18" charset="0"/>
            </a:endParaRPr>
          </a:p>
          <a:p>
            <a:endParaRPr lang="en-NZ" dirty="0"/>
          </a:p>
          <a:p>
            <a:r>
              <a:rPr lang="en-NZ" sz="1400" dirty="0"/>
              <a:t>If you agreed to cover those costs, the understanding needs to be in writing between the parties, including the specific excess amounts, i.e. a contract on Declared Terms/Declared Value Risk.</a:t>
            </a:r>
          </a:p>
        </p:txBody>
      </p:sp>
      <p:sp>
        <p:nvSpPr>
          <p:cNvPr id="6" name="Title 2">
            <a:extLst>
              <a:ext uri="{FF2B5EF4-FFF2-40B4-BE49-F238E27FC236}">
                <a16:creationId xmlns:a16="http://schemas.microsoft.com/office/drawing/2014/main" id="{9B9FCFAF-7898-2625-21BE-659EB07C4BBC}"/>
              </a:ext>
            </a:extLst>
          </p:cNvPr>
          <p:cNvSpPr txBox="1">
            <a:spLocks/>
          </p:cNvSpPr>
          <p:nvPr/>
        </p:nvSpPr>
        <p:spPr>
          <a:xfrm>
            <a:off x="6687282" y="691206"/>
            <a:ext cx="4030860" cy="7993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900" b="1" kern="1200">
                <a:solidFill>
                  <a:srgbClr val="464C59"/>
                </a:solidFill>
                <a:latin typeface="Century Gothic"/>
                <a:ea typeface="+mj-ea"/>
                <a:cs typeface="Century Gothic"/>
              </a:defRPr>
            </a:lvl1pPr>
          </a:lstStyle>
          <a:p>
            <a:r>
              <a:rPr lang="en-NZ"/>
              <a:t>Question</a:t>
            </a:r>
            <a:endParaRPr lang="en-NZ" dirty="0"/>
          </a:p>
        </p:txBody>
      </p:sp>
    </p:spTree>
    <p:extLst>
      <p:ext uri="{BB962C8B-B14F-4D97-AF65-F5344CB8AC3E}">
        <p14:creationId xmlns:p14="http://schemas.microsoft.com/office/powerpoint/2010/main" val="2961458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9A3F2-8DA3-0A0E-40A5-91F242D9FF88}"/>
              </a:ext>
            </a:extLst>
          </p:cNvPr>
          <p:cNvSpPr>
            <a:spLocks noGrp="1"/>
          </p:cNvSpPr>
          <p:nvPr>
            <p:ph type="sldNum" sz="quarter" idx="12"/>
          </p:nvPr>
        </p:nvSpPr>
        <p:spPr/>
        <p:txBody>
          <a:bodyPr/>
          <a:lstStyle/>
          <a:p>
            <a:fld id="{A8B69925-E3AE-AA45-B43E-761E7DC70368}" type="slidenum">
              <a:rPr lang="en-US" smtClean="0"/>
              <a:t>27</a:t>
            </a:fld>
            <a:endParaRPr lang="en-US"/>
          </a:p>
        </p:txBody>
      </p:sp>
      <p:sp>
        <p:nvSpPr>
          <p:cNvPr id="3" name="Title 2">
            <a:extLst>
              <a:ext uri="{FF2B5EF4-FFF2-40B4-BE49-F238E27FC236}">
                <a16:creationId xmlns:a16="http://schemas.microsoft.com/office/drawing/2014/main" id="{8ABC10DE-4BC1-F0B2-623F-6CFEEE2A2911}"/>
              </a:ext>
            </a:extLst>
          </p:cNvPr>
          <p:cNvSpPr>
            <a:spLocks noGrp="1"/>
          </p:cNvSpPr>
          <p:nvPr>
            <p:ph type="ctrTitle"/>
          </p:nvPr>
        </p:nvSpPr>
        <p:spPr>
          <a:xfrm>
            <a:off x="628651" y="1481028"/>
            <a:ext cx="4772024" cy="2266950"/>
          </a:xfrm>
        </p:spPr>
        <p:txBody>
          <a:bodyPr>
            <a:normAutofit fontScale="90000"/>
          </a:bodyPr>
          <a:lstStyle/>
          <a:p>
            <a:r>
              <a:rPr lang="en-NZ" sz="2200" dirty="0">
                <a:effectLst/>
                <a:latin typeface="Century Gothic" panose="020B0502020202020204" pitchFamily="34" charset="0"/>
                <a:ea typeface="Times New Roman" panose="02020603050405020304" pitchFamily="18" charset="0"/>
                <a:cs typeface="Times New Roman" panose="02020603050405020304" pitchFamily="18" charset="0"/>
              </a:rPr>
              <a:t>Should the Terms refer to a rates schedule, and prompt a regular review? I.e., unless any other agreement in place, quarterly Grant Thornton Transport Index or annual CPI adjustment?</a:t>
            </a:r>
            <a:br>
              <a:rPr lang="en-NZ" sz="1000" dirty="0">
                <a:effectLst/>
                <a:latin typeface="Century Gothic" panose="020B0502020202020204" pitchFamily="34" charset="0"/>
                <a:ea typeface="Times New Roman" panose="02020603050405020304" pitchFamily="18" charset="0"/>
                <a:cs typeface="Times New Roman" panose="02020603050405020304" pitchFamily="18" charset="0"/>
              </a:rPr>
            </a:br>
            <a:endParaRPr lang="en-NZ" dirty="0"/>
          </a:p>
        </p:txBody>
      </p:sp>
      <p:sp>
        <p:nvSpPr>
          <p:cNvPr id="5" name="Text Placeholder 4">
            <a:extLst>
              <a:ext uri="{FF2B5EF4-FFF2-40B4-BE49-F238E27FC236}">
                <a16:creationId xmlns:a16="http://schemas.microsoft.com/office/drawing/2014/main" id="{20E0C800-BCF5-A618-BAEE-9346FB543632}"/>
              </a:ext>
            </a:extLst>
          </p:cNvPr>
          <p:cNvSpPr>
            <a:spLocks noGrp="1"/>
          </p:cNvSpPr>
          <p:nvPr>
            <p:ph type="body" sz="quarter" idx="14"/>
          </p:nvPr>
        </p:nvSpPr>
        <p:spPr>
          <a:xfrm>
            <a:off x="628652" y="3583172"/>
            <a:ext cx="5276848" cy="3136605"/>
          </a:xfrm>
        </p:spPr>
        <p:txBody>
          <a:bodyPr/>
          <a:lstStyle/>
          <a:p>
            <a:r>
              <a:rPr lang="en-NZ" sz="1400" dirty="0">
                <a:latin typeface="Century Gothic" panose="020B0502020202020204" pitchFamily="34" charset="0"/>
                <a:cs typeface="Times New Roman" panose="02020603050405020304" pitchFamily="18" charset="0"/>
              </a:rPr>
              <a:t>Rather than the Terms, a statement to the effect that certain increases are to be made at certain intervals may be better inserted as an addition to your quote/bill of lading document. </a:t>
            </a:r>
          </a:p>
        </p:txBody>
      </p:sp>
      <p:sp>
        <p:nvSpPr>
          <p:cNvPr id="6" name="Title 2">
            <a:extLst>
              <a:ext uri="{FF2B5EF4-FFF2-40B4-BE49-F238E27FC236}">
                <a16:creationId xmlns:a16="http://schemas.microsoft.com/office/drawing/2014/main" id="{40CB3C70-1B52-24A6-3ECC-3C0CA80B05A5}"/>
              </a:ext>
            </a:extLst>
          </p:cNvPr>
          <p:cNvSpPr txBox="1">
            <a:spLocks/>
          </p:cNvSpPr>
          <p:nvPr/>
        </p:nvSpPr>
        <p:spPr>
          <a:xfrm>
            <a:off x="628652" y="502551"/>
            <a:ext cx="4030860" cy="7993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900" b="1" kern="1200">
                <a:solidFill>
                  <a:srgbClr val="464C59"/>
                </a:solidFill>
                <a:latin typeface="Century Gothic"/>
                <a:ea typeface="+mj-ea"/>
                <a:cs typeface="Century Gothic"/>
              </a:defRPr>
            </a:lvl1pPr>
          </a:lstStyle>
          <a:p>
            <a:r>
              <a:rPr lang="en-NZ" dirty="0"/>
              <a:t>Question</a:t>
            </a:r>
          </a:p>
        </p:txBody>
      </p:sp>
    </p:spTree>
    <p:extLst>
      <p:ext uri="{BB962C8B-B14F-4D97-AF65-F5344CB8AC3E}">
        <p14:creationId xmlns:p14="http://schemas.microsoft.com/office/powerpoint/2010/main" val="2674613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BADA84-0D9E-5C00-9FF6-E5FEE3B9A66D}"/>
              </a:ext>
            </a:extLst>
          </p:cNvPr>
          <p:cNvSpPr>
            <a:spLocks noGrp="1"/>
          </p:cNvSpPr>
          <p:nvPr>
            <p:ph type="sldNum" sz="quarter" idx="12"/>
          </p:nvPr>
        </p:nvSpPr>
        <p:spPr/>
        <p:txBody>
          <a:bodyPr/>
          <a:lstStyle/>
          <a:p>
            <a:fld id="{A8B69925-E3AE-AA45-B43E-761E7DC70368}" type="slidenum">
              <a:rPr lang="en-US" smtClean="0"/>
              <a:t>28</a:t>
            </a:fld>
            <a:endParaRPr lang="en-US"/>
          </a:p>
        </p:txBody>
      </p:sp>
      <p:sp>
        <p:nvSpPr>
          <p:cNvPr id="3" name="Title 2">
            <a:extLst>
              <a:ext uri="{FF2B5EF4-FFF2-40B4-BE49-F238E27FC236}">
                <a16:creationId xmlns:a16="http://schemas.microsoft.com/office/drawing/2014/main" id="{BD716B5E-1AB0-0E7D-6536-D2ECA302EF06}"/>
              </a:ext>
            </a:extLst>
          </p:cNvPr>
          <p:cNvSpPr>
            <a:spLocks noGrp="1"/>
          </p:cNvSpPr>
          <p:nvPr>
            <p:ph type="ctrTitle"/>
          </p:nvPr>
        </p:nvSpPr>
        <p:spPr>
          <a:xfrm>
            <a:off x="6687084" y="1248676"/>
            <a:ext cx="4030860" cy="2180324"/>
          </a:xfrm>
        </p:spPr>
        <p:txBody>
          <a:bodyPr>
            <a:normAutofit/>
          </a:bodyPr>
          <a:lstStyle/>
          <a:p>
            <a:r>
              <a:rPr lang="en-NZ" sz="2000" dirty="0">
                <a:latin typeface="Century Gothic" panose="020B0502020202020204" pitchFamily="34" charset="0"/>
                <a:ea typeface="Times New Roman" panose="02020603050405020304" pitchFamily="18" charset="0"/>
                <a:cs typeface="Times New Roman" panose="02020603050405020304" pitchFamily="18" charset="0"/>
              </a:rPr>
              <a:t>While there is </a:t>
            </a:r>
            <a:r>
              <a:rPr lang="en-NZ" sz="2000" dirty="0">
                <a:effectLst/>
                <a:latin typeface="Century Gothic" panose="020B0502020202020204" pitchFamily="34" charset="0"/>
                <a:ea typeface="Times New Roman" panose="02020603050405020304" pitchFamily="18" charset="0"/>
                <a:cs typeface="Times New Roman" panose="02020603050405020304" pitchFamily="18" charset="0"/>
              </a:rPr>
              <a:t>no requirement for a carrier to hold any insurances, should $5/10m Public liability be the standard type of insurance held?</a:t>
            </a:r>
            <a:endParaRPr lang="en-NZ" sz="4000" dirty="0"/>
          </a:p>
        </p:txBody>
      </p:sp>
      <p:sp>
        <p:nvSpPr>
          <p:cNvPr id="5" name="Text Placeholder 4">
            <a:extLst>
              <a:ext uri="{FF2B5EF4-FFF2-40B4-BE49-F238E27FC236}">
                <a16:creationId xmlns:a16="http://schemas.microsoft.com/office/drawing/2014/main" id="{FC6227D7-DE5D-A86A-8D3C-A474F3094012}"/>
              </a:ext>
            </a:extLst>
          </p:cNvPr>
          <p:cNvSpPr>
            <a:spLocks noGrp="1"/>
          </p:cNvSpPr>
          <p:nvPr>
            <p:ph type="body" sz="quarter" idx="14"/>
          </p:nvPr>
        </p:nvSpPr>
        <p:spPr>
          <a:xfrm>
            <a:off x="6723913" y="3146854"/>
            <a:ext cx="4030662" cy="3369276"/>
          </a:xfrm>
        </p:spPr>
        <p:txBody>
          <a:bodyPr/>
          <a:lstStyle/>
          <a:p>
            <a:r>
              <a:rPr lang="en-NZ" sz="1400" dirty="0"/>
              <a:t>The current wording of the Terms allows carriers to be flexible and agree on insurance with a customer from time to time. This is critical to discuss with your insurer and/or broker. </a:t>
            </a:r>
          </a:p>
          <a:p>
            <a:endParaRPr lang="en-NZ" sz="1400" dirty="0">
              <a:solidFill>
                <a:srgbClr val="FF0000"/>
              </a:solidFill>
            </a:endParaRPr>
          </a:p>
        </p:txBody>
      </p:sp>
      <p:sp>
        <p:nvSpPr>
          <p:cNvPr id="6" name="Title 2">
            <a:extLst>
              <a:ext uri="{FF2B5EF4-FFF2-40B4-BE49-F238E27FC236}">
                <a16:creationId xmlns:a16="http://schemas.microsoft.com/office/drawing/2014/main" id="{B94385C7-F41B-4F06-F676-97BCDDF01209}"/>
              </a:ext>
            </a:extLst>
          </p:cNvPr>
          <p:cNvSpPr txBox="1">
            <a:spLocks/>
          </p:cNvSpPr>
          <p:nvPr/>
        </p:nvSpPr>
        <p:spPr>
          <a:xfrm>
            <a:off x="6687084" y="561267"/>
            <a:ext cx="4030860" cy="7993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900" b="1" kern="1200">
                <a:solidFill>
                  <a:srgbClr val="464C59"/>
                </a:solidFill>
                <a:latin typeface="Century Gothic"/>
                <a:ea typeface="+mj-ea"/>
                <a:cs typeface="Century Gothic"/>
              </a:defRPr>
            </a:lvl1pPr>
          </a:lstStyle>
          <a:p>
            <a:r>
              <a:rPr lang="en-NZ" dirty="0"/>
              <a:t>Question</a:t>
            </a:r>
          </a:p>
        </p:txBody>
      </p:sp>
    </p:spTree>
    <p:extLst>
      <p:ext uri="{BB962C8B-B14F-4D97-AF65-F5344CB8AC3E}">
        <p14:creationId xmlns:p14="http://schemas.microsoft.com/office/powerpoint/2010/main" val="2908214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34A9D7-D428-702F-DBE2-A2031FDA119A}"/>
              </a:ext>
            </a:extLst>
          </p:cNvPr>
          <p:cNvSpPr>
            <a:spLocks noGrp="1"/>
          </p:cNvSpPr>
          <p:nvPr>
            <p:ph type="sldNum" sz="quarter" idx="12"/>
          </p:nvPr>
        </p:nvSpPr>
        <p:spPr/>
        <p:txBody>
          <a:bodyPr/>
          <a:lstStyle/>
          <a:p>
            <a:fld id="{A8B69925-E3AE-AA45-B43E-761E7DC70368}" type="slidenum">
              <a:rPr lang="en-US" smtClean="0"/>
              <a:t>29</a:t>
            </a:fld>
            <a:endParaRPr lang="en-US"/>
          </a:p>
        </p:txBody>
      </p:sp>
      <p:sp>
        <p:nvSpPr>
          <p:cNvPr id="3" name="Title 2">
            <a:extLst>
              <a:ext uri="{FF2B5EF4-FFF2-40B4-BE49-F238E27FC236}">
                <a16:creationId xmlns:a16="http://schemas.microsoft.com/office/drawing/2014/main" id="{D7F78FC6-8C30-2708-C18A-2D9085F9F62F}"/>
              </a:ext>
            </a:extLst>
          </p:cNvPr>
          <p:cNvSpPr>
            <a:spLocks noGrp="1"/>
          </p:cNvSpPr>
          <p:nvPr>
            <p:ph type="ctrTitle"/>
          </p:nvPr>
        </p:nvSpPr>
        <p:spPr>
          <a:xfrm>
            <a:off x="1035176" y="1232601"/>
            <a:ext cx="4030860" cy="1856588"/>
          </a:xfrm>
        </p:spPr>
        <p:txBody>
          <a:bodyPr>
            <a:noAutofit/>
          </a:bodyPr>
          <a:lstStyle/>
          <a:p>
            <a:r>
              <a:rPr lang="en-GB" sz="2000" dirty="0"/>
              <a:t>Is the carrier required to maintain and hold all relevant licenses, permits or authorities to operate vehicles, and ensure drivers are also licensed?</a:t>
            </a:r>
            <a:endParaRPr lang="en-NZ" sz="2000" dirty="0"/>
          </a:p>
        </p:txBody>
      </p:sp>
      <p:sp>
        <p:nvSpPr>
          <p:cNvPr id="5" name="Text Placeholder 4">
            <a:extLst>
              <a:ext uri="{FF2B5EF4-FFF2-40B4-BE49-F238E27FC236}">
                <a16:creationId xmlns:a16="http://schemas.microsoft.com/office/drawing/2014/main" id="{55B5003C-0945-7F4C-040D-9DD64A5BDAC0}"/>
              </a:ext>
            </a:extLst>
          </p:cNvPr>
          <p:cNvSpPr>
            <a:spLocks noGrp="1"/>
          </p:cNvSpPr>
          <p:nvPr>
            <p:ph type="body" sz="quarter" idx="14"/>
          </p:nvPr>
        </p:nvSpPr>
        <p:spPr>
          <a:xfrm>
            <a:off x="1072005" y="3624649"/>
            <a:ext cx="4030662" cy="2450714"/>
          </a:xfrm>
        </p:spPr>
        <p:txBody>
          <a:bodyPr/>
          <a:lstStyle/>
          <a:p>
            <a:r>
              <a:rPr lang="en-NZ" sz="1400" dirty="0"/>
              <a:t>All carriers should meet their licencing and other obligations under the Land Transport Act 1998. </a:t>
            </a:r>
          </a:p>
          <a:p>
            <a:r>
              <a:rPr lang="en-NZ" sz="1400" dirty="0"/>
              <a:t>Carriers should also ensure any drivers within their company meet such requirements. </a:t>
            </a:r>
          </a:p>
        </p:txBody>
      </p:sp>
      <p:sp>
        <p:nvSpPr>
          <p:cNvPr id="6" name="Title 2">
            <a:extLst>
              <a:ext uri="{FF2B5EF4-FFF2-40B4-BE49-F238E27FC236}">
                <a16:creationId xmlns:a16="http://schemas.microsoft.com/office/drawing/2014/main" id="{974CAE0C-CD5D-E489-70BC-CEDA28B5A617}"/>
              </a:ext>
            </a:extLst>
          </p:cNvPr>
          <p:cNvSpPr txBox="1">
            <a:spLocks/>
          </p:cNvSpPr>
          <p:nvPr/>
        </p:nvSpPr>
        <p:spPr>
          <a:xfrm>
            <a:off x="1072005" y="566430"/>
            <a:ext cx="4030860" cy="7993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900" b="1" kern="1200">
                <a:solidFill>
                  <a:srgbClr val="464C59"/>
                </a:solidFill>
                <a:latin typeface="Century Gothic"/>
                <a:ea typeface="+mj-ea"/>
                <a:cs typeface="Century Gothic"/>
              </a:defRPr>
            </a:lvl1pPr>
          </a:lstStyle>
          <a:p>
            <a:r>
              <a:rPr lang="en-NZ"/>
              <a:t>Question</a:t>
            </a:r>
            <a:endParaRPr lang="en-NZ" dirty="0"/>
          </a:p>
        </p:txBody>
      </p:sp>
    </p:spTree>
    <p:extLst>
      <p:ext uri="{BB962C8B-B14F-4D97-AF65-F5344CB8AC3E}">
        <p14:creationId xmlns:p14="http://schemas.microsoft.com/office/powerpoint/2010/main" val="8696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F0E17E-0E5C-FC6A-F537-BFF7643F7FF1}"/>
              </a:ext>
            </a:extLst>
          </p:cNvPr>
          <p:cNvSpPr>
            <a:spLocks noGrp="1"/>
          </p:cNvSpPr>
          <p:nvPr>
            <p:ph type="sldNum" sz="quarter" idx="12"/>
          </p:nvPr>
        </p:nvSpPr>
        <p:spPr/>
        <p:txBody>
          <a:bodyPr/>
          <a:lstStyle/>
          <a:p>
            <a:fld id="{A8B69925-E3AE-AA45-B43E-761E7DC70368}" type="slidenum">
              <a:rPr lang="en-US" smtClean="0"/>
              <a:t>3</a:t>
            </a:fld>
            <a:endParaRPr lang="en-US"/>
          </a:p>
        </p:txBody>
      </p:sp>
      <p:sp>
        <p:nvSpPr>
          <p:cNvPr id="6" name="TextBox 5">
            <a:extLst>
              <a:ext uri="{FF2B5EF4-FFF2-40B4-BE49-F238E27FC236}">
                <a16:creationId xmlns:a16="http://schemas.microsoft.com/office/drawing/2014/main" id="{A48D34D6-0131-6558-1A5D-BC2AE6A77FC2}"/>
              </a:ext>
            </a:extLst>
          </p:cNvPr>
          <p:cNvSpPr txBox="1"/>
          <p:nvPr/>
        </p:nvSpPr>
        <p:spPr>
          <a:xfrm>
            <a:off x="1587500" y="1612014"/>
            <a:ext cx="9105900" cy="4247317"/>
          </a:xfrm>
          <a:prstGeom prst="rect">
            <a:avLst/>
          </a:prstGeom>
          <a:noFill/>
        </p:spPr>
        <p:txBody>
          <a:bodyPr wrap="square" rtlCol="0">
            <a:spAutoFit/>
          </a:bodyPr>
          <a:lstStyle/>
          <a:p>
            <a:pPr>
              <a:lnSpc>
                <a:spcPct val="200000"/>
              </a:lnSpc>
            </a:pPr>
            <a:r>
              <a:rPr lang="en-NZ" b="1" dirty="0">
                <a:solidFill>
                  <a:schemeClr val="bg1"/>
                </a:solidFill>
                <a:latin typeface="Century Gothic" panose="020B0502020202020204" pitchFamily="34" charset="0"/>
              </a:rPr>
              <a:t>This webinar discusses the Terms and Conditions of Carriage: </a:t>
            </a:r>
          </a:p>
          <a:p>
            <a:pPr marL="285750" indent="-285750">
              <a:lnSpc>
                <a:spcPct val="200000"/>
              </a:lnSpc>
              <a:buFont typeface="Arial" panose="020B0604020202020204" pitchFamily="34" charset="0"/>
              <a:buChar char="•"/>
            </a:pPr>
            <a:r>
              <a:rPr lang="en-NZ" b="1" dirty="0">
                <a:solidFill>
                  <a:schemeClr val="bg1"/>
                </a:solidFill>
                <a:latin typeface="Century Gothic" panose="020B0502020202020204" pitchFamily="34" charset="0"/>
              </a:rPr>
              <a:t>The four kinds of Contract for Carriage; </a:t>
            </a:r>
          </a:p>
          <a:p>
            <a:pPr marL="285750" indent="-285750">
              <a:lnSpc>
                <a:spcPct val="200000"/>
              </a:lnSpc>
              <a:buFont typeface="Arial" panose="020B0604020202020204" pitchFamily="34" charset="0"/>
              <a:buChar char="•"/>
            </a:pPr>
            <a:r>
              <a:rPr lang="en-NZ" b="1" dirty="0">
                <a:solidFill>
                  <a:schemeClr val="bg1"/>
                </a:solidFill>
                <a:latin typeface="Century Gothic" panose="020B0502020202020204" pitchFamily="34" charset="0"/>
              </a:rPr>
              <a:t>Carrier’s Liability;</a:t>
            </a:r>
          </a:p>
          <a:p>
            <a:pPr marL="285750" indent="-285750">
              <a:lnSpc>
                <a:spcPct val="200000"/>
              </a:lnSpc>
              <a:buFont typeface="Arial" panose="020B0604020202020204" pitchFamily="34" charset="0"/>
              <a:buChar char="•"/>
            </a:pPr>
            <a:r>
              <a:rPr lang="en-NZ" b="1" dirty="0">
                <a:solidFill>
                  <a:schemeClr val="bg1"/>
                </a:solidFill>
                <a:latin typeface="Century Gothic" panose="020B0502020202020204" pitchFamily="34" charset="0"/>
              </a:rPr>
              <a:t>Subcontracting and assigning; </a:t>
            </a:r>
          </a:p>
          <a:p>
            <a:pPr marL="285750" indent="-285750">
              <a:lnSpc>
                <a:spcPct val="200000"/>
              </a:lnSpc>
              <a:buFont typeface="Arial" panose="020B0604020202020204" pitchFamily="34" charset="0"/>
              <a:buChar char="•"/>
            </a:pPr>
            <a:r>
              <a:rPr lang="en-NZ" b="1" dirty="0">
                <a:solidFill>
                  <a:schemeClr val="bg1"/>
                </a:solidFill>
                <a:latin typeface="Century Gothic" panose="020B0502020202020204" pitchFamily="34" charset="0"/>
              </a:rPr>
              <a:t>Protections for Carriers, including for non-payment; and</a:t>
            </a:r>
          </a:p>
          <a:p>
            <a:pPr marL="285750" indent="-285750">
              <a:lnSpc>
                <a:spcPct val="200000"/>
              </a:lnSpc>
              <a:buFont typeface="Arial" panose="020B0604020202020204" pitchFamily="34" charset="0"/>
              <a:buChar char="•"/>
            </a:pPr>
            <a:r>
              <a:rPr lang="en-NZ" b="1" dirty="0">
                <a:solidFill>
                  <a:schemeClr val="bg1"/>
                </a:solidFill>
                <a:latin typeface="Century Gothic" panose="020B0502020202020204" pitchFamily="34" charset="0"/>
              </a:rPr>
              <a:t>Questions. </a:t>
            </a:r>
            <a:endParaRPr lang="en-NZ" dirty="0">
              <a:solidFill>
                <a:srgbClr val="425066"/>
              </a:solidFill>
              <a:latin typeface="Century Gothic" panose="020B0502020202020204" pitchFamily="34" charset="0"/>
            </a:endParaRPr>
          </a:p>
          <a:p>
            <a:pPr marL="285750" indent="-285750">
              <a:buFont typeface="Arial" panose="020B0604020202020204" pitchFamily="34" charset="0"/>
              <a:buChar char="•"/>
            </a:pPr>
            <a:endParaRPr lang="en-NZ" dirty="0">
              <a:solidFill>
                <a:srgbClr val="425066"/>
              </a:solidFill>
              <a:latin typeface="Century Gothic" panose="020B0502020202020204" pitchFamily="34" charset="0"/>
            </a:endParaRPr>
          </a:p>
          <a:p>
            <a:pPr marL="285750" indent="-285750">
              <a:buFont typeface="Arial" panose="020B0604020202020204" pitchFamily="34" charset="0"/>
              <a:buChar char="•"/>
            </a:pPr>
            <a:endParaRPr lang="en-NZ" dirty="0">
              <a:solidFill>
                <a:srgbClr val="425066"/>
              </a:solidFill>
              <a:latin typeface="Century Gothic" panose="020B0502020202020204" pitchFamily="34" charset="0"/>
            </a:endParaRPr>
          </a:p>
          <a:p>
            <a:pPr marL="285750" indent="-285750">
              <a:buFont typeface="Arial" panose="020B0604020202020204" pitchFamily="34" charset="0"/>
              <a:buChar char="•"/>
            </a:pPr>
            <a:endParaRPr lang="en-NZ" dirty="0">
              <a:solidFill>
                <a:srgbClr val="425066"/>
              </a:solidFill>
              <a:latin typeface="Century Gothic" panose="020B0502020202020204" pitchFamily="34" charset="0"/>
            </a:endParaRPr>
          </a:p>
        </p:txBody>
      </p:sp>
    </p:spTree>
    <p:extLst>
      <p:ext uri="{BB962C8B-B14F-4D97-AF65-F5344CB8AC3E}">
        <p14:creationId xmlns:p14="http://schemas.microsoft.com/office/powerpoint/2010/main" val="296359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11417B-A490-76E4-731C-F2E7F0BF657C}"/>
              </a:ext>
            </a:extLst>
          </p:cNvPr>
          <p:cNvSpPr>
            <a:spLocks noGrp="1"/>
          </p:cNvSpPr>
          <p:nvPr>
            <p:ph type="sldNum" sz="quarter" idx="12"/>
          </p:nvPr>
        </p:nvSpPr>
        <p:spPr/>
        <p:txBody>
          <a:bodyPr/>
          <a:lstStyle/>
          <a:p>
            <a:fld id="{A8B69925-E3AE-AA45-B43E-761E7DC70368}" type="slidenum">
              <a:rPr lang="en-US" smtClean="0"/>
              <a:t>30</a:t>
            </a:fld>
            <a:endParaRPr lang="en-US"/>
          </a:p>
        </p:txBody>
      </p:sp>
      <p:sp>
        <p:nvSpPr>
          <p:cNvPr id="3" name="Title 2">
            <a:extLst>
              <a:ext uri="{FF2B5EF4-FFF2-40B4-BE49-F238E27FC236}">
                <a16:creationId xmlns:a16="http://schemas.microsoft.com/office/drawing/2014/main" id="{F9FB76F2-B2DD-C040-F8C1-2247A68D52B9}"/>
              </a:ext>
            </a:extLst>
          </p:cNvPr>
          <p:cNvSpPr>
            <a:spLocks noGrp="1"/>
          </p:cNvSpPr>
          <p:nvPr>
            <p:ph type="ctrTitle"/>
          </p:nvPr>
        </p:nvSpPr>
        <p:spPr>
          <a:xfrm>
            <a:off x="6687084" y="1103870"/>
            <a:ext cx="4030860" cy="2545492"/>
          </a:xfrm>
        </p:spPr>
        <p:txBody>
          <a:bodyPr>
            <a:noAutofit/>
          </a:bodyPr>
          <a:lstStyle/>
          <a:p>
            <a:r>
              <a:rPr lang="en-GB" sz="2000" dirty="0"/>
              <a:t>Does a carrier have the right to remove or discard any product that is already in transport should it leak, damage or spoil other freight or the vehicle in any way? Could they hold a customer liable for damage of any other cargo or property?</a:t>
            </a:r>
            <a:endParaRPr lang="en-NZ" sz="2000" dirty="0"/>
          </a:p>
        </p:txBody>
      </p:sp>
      <p:sp>
        <p:nvSpPr>
          <p:cNvPr id="5" name="Text Placeholder 4">
            <a:extLst>
              <a:ext uri="{FF2B5EF4-FFF2-40B4-BE49-F238E27FC236}">
                <a16:creationId xmlns:a16="http://schemas.microsoft.com/office/drawing/2014/main" id="{99EFD5C1-DFF0-98C8-8F1D-7D1AAC7B8C5D}"/>
              </a:ext>
            </a:extLst>
          </p:cNvPr>
          <p:cNvSpPr>
            <a:spLocks noGrp="1"/>
          </p:cNvSpPr>
          <p:nvPr>
            <p:ph type="body" sz="quarter" idx="14"/>
          </p:nvPr>
        </p:nvSpPr>
        <p:spPr>
          <a:xfrm>
            <a:off x="6723912" y="3774558"/>
            <a:ext cx="4717693" cy="2700383"/>
          </a:xfrm>
        </p:spPr>
        <p:txBody>
          <a:bodyPr/>
          <a:lstStyle/>
          <a:p>
            <a:r>
              <a:rPr lang="en-NZ" sz="1400" b="1" dirty="0"/>
              <a:t>Clause 9.3 </a:t>
            </a:r>
            <a:r>
              <a:rPr lang="en-NZ" sz="1400" dirty="0"/>
              <a:t>requires the customer to properly package the goods. </a:t>
            </a:r>
          </a:p>
          <a:p>
            <a:endParaRPr lang="en-NZ" sz="1400" dirty="0"/>
          </a:p>
          <a:p>
            <a:r>
              <a:rPr lang="en-NZ" sz="1400" b="1" dirty="0"/>
              <a:t>Clause 9.4 </a:t>
            </a:r>
            <a:r>
              <a:rPr lang="en-GB" sz="1400" dirty="0"/>
              <a:t>gives the carrier the ability to hold the customer liable for damage that may occur under clause 9.3, including if the goods are not packaged or labelled correctly.</a:t>
            </a:r>
          </a:p>
        </p:txBody>
      </p:sp>
      <p:sp>
        <p:nvSpPr>
          <p:cNvPr id="6" name="Title 2">
            <a:extLst>
              <a:ext uri="{FF2B5EF4-FFF2-40B4-BE49-F238E27FC236}">
                <a16:creationId xmlns:a16="http://schemas.microsoft.com/office/drawing/2014/main" id="{58A1733D-A411-9463-C4FD-950A87D9D543}"/>
              </a:ext>
            </a:extLst>
          </p:cNvPr>
          <p:cNvSpPr txBox="1">
            <a:spLocks/>
          </p:cNvSpPr>
          <p:nvPr/>
        </p:nvSpPr>
        <p:spPr>
          <a:xfrm>
            <a:off x="6723913" y="378705"/>
            <a:ext cx="4030860" cy="7993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900" b="1" kern="1200">
                <a:solidFill>
                  <a:srgbClr val="464C59"/>
                </a:solidFill>
                <a:latin typeface="Century Gothic"/>
                <a:ea typeface="+mj-ea"/>
                <a:cs typeface="Century Gothic"/>
              </a:defRPr>
            </a:lvl1pPr>
          </a:lstStyle>
          <a:p>
            <a:r>
              <a:rPr lang="en-NZ"/>
              <a:t>Question</a:t>
            </a:r>
            <a:endParaRPr lang="en-NZ" dirty="0"/>
          </a:p>
        </p:txBody>
      </p:sp>
    </p:spTree>
    <p:extLst>
      <p:ext uri="{BB962C8B-B14F-4D97-AF65-F5344CB8AC3E}">
        <p14:creationId xmlns:p14="http://schemas.microsoft.com/office/powerpoint/2010/main" val="1664022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16814-35D3-17ED-B4F4-CD0559212C6D}"/>
              </a:ext>
            </a:extLst>
          </p:cNvPr>
          <p:cNvSpPr>
            <a:spLocks noGrp="1"/>
          </p:cNvSpPr>
          <p:nvPr>
            <p:ph type="sldNum" sz="quarter" idx="12"/>
          </p:nvPr>
        </p:nvSpPr>
        <p:spPr/>
        <p:txBody>
          <a:bodyPr/>
          <a:lstStyle/>
          <a:p>
            <a:fld id="{A8B69925-E3AE-AA45-B43E-761E7DC70368}" type="slidenum">
              <a:rPr lang="en-US" smtClean="0"/>
              <a:t>31</a:t>
            </a:fld>
            <a:endParaRPr lang="en-US"/>
          </a:p>
        </p:txBody>
      </p:sp>
      <p:sp>
        <p:nvSpPr>
          <p:cNvPr id="3" name="Title 2">
            <a:extLst>
              <a:ext uri="{FF2B5EF4-FFF2-40B4-BE49-F238E27FC236}">
                <a16:creationId xmlns:a16="http://schemas.microsoft.com/office/drawing/2014/main" id="{A416E3B2-B6E2-7D08-BF1B-663449D42D71}"/>
              </a:ext>
            </a:extLst>
          </p:cNvPr>
          <p:cNvSpPr>
            <a:spLocks noGrp="1"/>
          </p:cNvSpPr>
          <p:nvPr>
            <p:ph type="ctrTitle"/>
          </p:nvPr>
        </p:nvSpPr>
        <p:spPr/>
        <p:txBody>
          <a:bodyPr/>
          <a:lstStyle/>
          <a:p>
            <a:r>
              <a:rPr lang="en-NZ" dirty="0"/>
              <a:t>Question</a:t>
            </a:r>
          </a:p>
        </p:txBody>
      </p:sp>
      <p:sp>
        <p:nvSpPr>
          <p:cNvPr id="4" name="Text Placeholder 3">
            <a:extLst>
              <a:ext uri="{FF2B5EF4-FFF2-40B4-BE49-F238E27FC236}">
                <a16:creationId xmlns:a16="http://schemas.microsoft.com/office/drawing/2014/main" id="{92563863-3790-9F82-9B8C-8095D1116B0F}"/>
              </a:ext>
            </a:extLst>
          </p:cNvPr>
          <p:cNvSpPr>
            <a:spLocks noGrp="1"/>
          </p:cNvSpPr>
          <p:nvPr>
            <p:ph type="body" sz="quarter" idx="13"/>
          </p:nvPr>
        </p:nvSpPr>
        <p:spPr>
          <a:xfrm>
            <a:off x="1078501" y="1980877"/>
            <a:ext cx="4030663" cy="782960"/>
          </a:xfrm>
        </p:spPr>
        <p:txBody>
          <a:bodyPr/>
          <a:lstStyle/>
          <a:p>
            <a:r>
              <a:rPr lang="en-NZ" sz="2000" dirty="0">
                <a:effectLst/>
                <a:latin typeface="Century Gothic" panose="020B0502020202020204" pitchFamily="34" charset="0"/>
                <a:ea typeface="Times New Roman" panose="02020603050405020304" pitchFamily="18" charset="0"/>
                <a:cs typeface="Times New Roman" panose="02020603050405020304" pitchFamily="18" charset="0"/>
              </a:rPr>
              <a:t>Could a carrier insert a confidentiality clause? </a:t>
            </a:r>
            <a:endParaRPr lang="en-NZ" sz="1800" dirty="0"/>
          </a:p>
        </p:txBody>
      </p:sp>
      <p:sp>
        <p:nvSpPr>
          <p:cNvPr id="5" name="Text Placeholder 4">
            <a:extLst>
              <a:ext uri="{FF2B5EF4-FFF2-40B4-BE49-F238E27FC236}">
                <a16:creationId xmlns:a16="http://schemas.microsoft.com/office/drawing/2014/main" id="{1B73AFB5-C9AD-F778-993D-5B9F24F5E20F}"/>
              </a:ext>
            </a:extLst>
          </p:cNvPr>
          <p:cNvSpPr>
            <a:spLocks noGrp="1"/>
          </p:cNvSpPr>
          <p:nvPr>
            <p:ph type="body" sz="quarter" idx="14"/>
          </p:nvPr>
        </p:nvSpPr>
        <p:spPr>
          <a:xfrm>
            <a:off x="1078502" y="2990850"/>
            <a:ext cx="4030662" cy="3028949"/>
          </a:xfrm>
        </p:spPr>
        <p:txBody>
          <a:bodyPr/>
          <a:lstStyle/>
          <a:p>
            <a:r>
              <a:rPr lang="en-NZ" sz="1600" dirty="0"/>
              <a:t>Yes. Any carrier can insert a confidentiality clause, however, it would need to be clear what particular information is confidential. </a:t>
            </a:r>
          </a:p>
          <a:p>
            <a:endParaRPr lang="en-NZ" sz="1600" dirty="0"/>
          </a:p>
          <a:p>
            <a:endParaRPr lang="en-NZ" dirty="0"/>
          </a:p>
        </p:txBody>
      </p:sp>
    </p:spTree>
    <p:extLst>
      <p:ext uri="{BB962C8B-B14F-4D97-AF65-F5344CB8AC3E}">
        <p14:creationId xmlns:p14="http://schemas.microsoft.com/office/powerpoint/2010/main" val="1729289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D2023-A0B3-F587-7B01-9DD3A28D2452}"/>
              </a:ext>
            </a:extLst>
          </p:cNvPr>
          <p:cNvSpPr>
            <a:spLocks noGrp="1"/>
          </p:cNvSpPr>
          <p:nvPr>
            <p:ph type="sldNum" sz="quarter" idx="12"/>
          </p:nvPr>
        </p:nvSpPr>
        <p:spPr/>
        <p:txBody>
          <a:bodyPr/>
          <a:lstStyle/>
          <a:p>
            <a:fld id="{A8B69925-E3AE-AA45-B43E-761E7DC70368}" type="slidenum">
              <a:rPr lang="en-US" smtClean="0"/>
              <a:t>32</a:t>
            </a:fld>
            <a:endParaRPr lang="en-US"/>
          </a:p>
        </p:txBody>
      </p:sp>
      <p:sp>
        <p:nvSpPr>
          <p:cNvPr id="3" name="Title 2">
            <a:extLst>
              <a:ext uri="{FF2B5EF4-FFF2-40B4-BE49-F238E27FC236}">
                <a16:creationId xmlns:a16="http://schemas.microsoft.com/office/drawing/2014/main" id="{31EFCD03-44B6-C30E-A870-A44DAEC36ABC}"/>
              </a:ext>
            </a:extLst>
          </p:cNvPr>
          <p:cNvSpPr>
            <a:spLocks noGrp="1"/>
          </p:cNvSpPr>
          <p:nvPr>
            <p:ph type="ctrTitle"/>
          </p:nvPr>
        </p:nvSpPr>
        <p:spPr>
          <a:xfrm>
            <a:off x="6687084" y="743830"/>
            <a:ext cx="4030860" cy="799399"/>
          </a:xfrm>
        </p:spPr>
        <p:txBody>
          <a:bodyPr/>
          <a:lstStyle/>
          <a:p>
            <a:r>
              <a:rPr lang="en-NZ" dirty="0"/>
              <a:t>Question </a:t>
            </a:r>
          </a:p>
        </p:txBody>
      </p:sp>
      <p:sp>
        <p:nvSpPr>
          <p:cNvPr id="4" name="Text Placeholder 3">
            <a:extLst>
              <a:ext uri="{FF2B5EF4-FFF2-40B4-BE49-F238E27FC236}">
                <a16:creationId xmlns:a16="http://schemas.microsoft.com/office/drawing/2014/main" id="{4EF7CC42-A62C-7645-2DB2-E89AD061AB39}"/>
              </a:ext>
            </a:extLst>
          </p:cNvPr>
          <p:cNvSpPr>
            <a:spLocks noGrp="1"/>
          </p:cNvSpPr>
          <p:nvPr>
            <p:ph type="body" sz="quarter" idx="13"/>
          </p:nvPr>
        </p:nvSpPr>
        <p:spPr>
          <a:xfrm>
            <a:off x="6723912" y="1389049"/>
            <a:ext cx="4030663" cy="1215805"/>
          </a:xfrm>
        </p:spPr>
        <p:txBody>
          <a:bodyPr/>
          <a:lstStyle/>
          <a:p>
            <a:r>
              <a:rPr lang="en-NZ" sz="2000" dirty="0">
                <a:effectLst/>
                <a:latin typeface="Century Gothic" panose="020B0502020202020204" pitchFamily="34" charset="0"/>
                <a:ea typeface="Times New Roman" panose="02020603050405020304" pitchFamily="18" charset="0"/>
                <a:cs typeface="Times New Roman" panose="02020603050405020304" pitchFamily="18" charset="0"/>
              </a:rPr>
              <a:t>Could operators refer to customers having obligations under Chain of Responsibility provisions of the Land Transport Act? </a:t>
            </a:r>
            <a:endParaRPr lang="en-NZ" sz="1800" dirty="0"/>
          </a:p>
        </p:txBody>
      </p:sp>
      <p:sp>
        <p:nvSpPr>
          <p:cNvPr id="5" name="Text Placeholder 4">
            <a:extLst>
              <a:ext uri="{FF2B5EF4-FFF2-40B4-BE49-F238E27FC236}">
                <a16:creationId xmlns:a16="http://schemas.microsoft.com/office/drawing/2014/main" id="{BEA38AA4-4849-84E9-7A44-7E93404E7EE6}"/>
              </a:ext>
            </a:extLst>
          </p:cNvPr>
          <p:cNvSpPr>
            <a:spLocks noGrp="1"/>
          </p:cNvSpPr>
          <p:nvPr>
            <p:ph type="body" sz="quarter" idx="14"/>
          </p:nvPr>
        </p:nvSpPr>
        <p:spPr>
          <a:xfrm>
            <a:off x="6723912" y="3109783"/>
            <a:ext cx="4717693" cy="3546389"/>
          </a:xfrm>
        </p:spPr>
        <p:txBody>
          <a:bodyPr/>
          <a:lstStyle/>
          <a:p>
            <a:r>
              <a:rPr lang="en-NZ" sz="1600" dirty="0"/>
              <a:t>While there may be a chain of responsibility, we have aimed at managing the customers obligations clearly in the Terms, particularly regarding labelling goods, packaging goods, and indemnity to carriers for dangerous goods.</a:t>
            </a:r>
          </a:p>
        </p:txBody>
      </p:sp>
    </p:spTree>
    <p:extLst>
      <p:ext uri="{BB962C8B-B14F-4D97-AF65-F5344CB8AC3E}">
        <p14:creationId xmlns:p14="http://schemas.microsoft.com/office/powerpoint/2010/main" val="937441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91969-F8DB-FBF9-1776-C30708EFC7F9}"/>
              </a:ext>
            </a:extLst>
          </p:cNvPr>
          <p:cNvSpPr>
            <a:spLocks noGrp="1"/>
          </p:cNvSpPr>
          <p:nvPr>
            <p:ph type="sldNum" sz="quarter" idx="12"/>
          </p:nvPr>
        </p:nvSpPr>
        <p:spPr/>
        <p:txBody>
          <a:bodyPr/>
          <a:lstStyle/>
          <a:p>
            <a:fld id="{A8B69925-E3AE-AA45-B43E-761E7DC70368}" type="slidenum">
              <a:rPr lang="en-US" smtClean="0"/>
              <a:t>33</a:t>
            </a:fld>
            <a:endParaRPr lang="en-US"/>
          </a:p>
        </p:txBody>
      </p:sp>
      <p:sp>
        <p:nvSpPr>
          <p:cNvPr id="3" name="Title 2">
            <a:extLst>
              <a:ext uri="{FF2B5EF4-FFF2-40B4-BE49-F238E27FC236}">
                <a16:creationId xmlns:a16="http://schemas.microsoft.com/office/drawing/2014/main" id="{352CCC4A-8446-2378-379A-E7F898E4EA02}"/>
              </a:ext>
            </a:extLst>
          </p:cNvPr>
          <p:cNvSpPr>
            <a:spLocks noGrp="1"/>
          </p:cNvSpPr>
          <p:nvPr>
            <p:ph type="ctrTitle"/>
          </p:nvPr>
        </p:nvSpPr>
        <p:spPr/>
        <p:txBody>
          <a:bodyPr/>
          <a:lstStyle/>
          <a:p>
            <a:r>
              <a:rPr lang="en-NZ" dirty="0"/>
              <a:t>Questions?</a:t>
            </a:r>
          </a:p>
        </p:txBody>
      </p:sp>
    </p:spTree>
    <p:extLst>
      <p:ext uri="{BB962C8B-B14F-4D97-AF65-F5344CB8AC3E}">
        <p14:creationId xmlns:p14="http://schemas.microsoft.com/office/powerpoint/2010/main" val="145810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494EB-BD73-7DB1-C6F5-543C81882975}"/>
              </a:ext>
            </a:extLst>
          </p:cNvPr>
          <p:cNvSpPr>
            <a:spLocks noGrp="1"/>
          </p:cNvSpPr>
          <p:nvPr>
            <p:ph type="sldNum" sz="quarter" idx="12"/>
          </p:nvPr>
        </p:nvSpPr>
        <p:spPr/>
        <p:txBody>
          <a:bodyPr/>
          <a:lstStyle/>
          <a:p>
            <a:fld id="{A8B69925-E3AE-AA45-B43E-761E7DC70368}" type="slidenum">
              <a:rPr lang="en-US" smtClean="0"/>
              <a:t>34</a:t>
            </a:fld>
            <a:endParaRPr lang="en-US"/>
          </a:p>
        </p:txBody>
      </p:sp>
      <p:sp>
        <p:nvSpPr>
          <p:cNvPr id="3" name="Title 2">
            <a:extLst>
              <a:ext uri="{FF2B5EF4-FFF2-40B4-BE49-F238E27FC236}">
                <a16:creationId xmlns:a16="http://schemas.microsoft.com/office/drawing/2014/main" id="{3F2111F9-A9E3-F024-DB3C-1311B0708613}"/>
              </a:ext>
            </a:extLst>
          </p:cNvPr>
          <p:cNvSpPr>
            <a:spLocks noGrp="1"/>
          </p:cNvSpPr>
          <p:nvPr>
            <p:ph type="ctrTitle"/>
          </p:nvPr>
        </p:nvSpPr>
        <p:spPr>
          <a:xfrm>
            <a:off x="1342556" y="1244010"/>
            <a:ext cx="9503714" cy="1756167"/>
          </a:xfrm>
        </p:spPr>
        <p:txBody>
          <a:bodyPr/>
          <a:lstStyle/>
          <a:p>
            <a:r>
              <a:rPr lang="en-NZ" dirty="0"/>
              <a:t>Thank you for your time, Ford Sumner is here to help you. </a:t>
            </a:r>
          </a:p>
        </p:txBody>
      </p:sp>
      <p:sp>
        <p:nvSpPr>
          <p:cNvPr id="8" name="TextBox 7">
            <a:extLst>
              <a:ext uri="{FF2B5EF4-FFF2-40B4-BE49-F238E27FC236}">
                <a16:creationId xmlns:a16="http://schemas.microsoft.com/office/drawing/2014/main" id="{FEC33B83-2DD3-6BE8-2B23-191CA060E015}"/>
              </a:ext>
            </a:extLst>
          </p:cNvPr>
          <p:cNvSpPr txBox="1"/>
          <p:nvPr/>
        </p:nvSpPr>
        <p:spPr>
          <a:xfrm>
            <a:off x="3739756" y="4858070"/>
            <a:ext cx="1784632" cy="738664"/>
          </a:xfrm>
          <a:prstGeom prst="rect">
            <a:avLst/>
          </a:prstGeom>
          <a:noFill/>
        </p:spPr>
        <p:txBody>
          <a:bodyPr wrap="square" rtlCol="0">
            <a:spAutoFit/>
          </a:bodyPr>
          <a:lstStyle/>
          <a:p>
            <a:r>
              <a:rPr lang="en-US" sz="1050" b="1" dirty="0">
                <a:latin typeface="Century Gothic" panose="020B0502020202020204" pitchFamily="34" charset="0"/>
              </a:rPr>
              <a:t>Jason Kelly</a:t>
            </a:r>
          </a:p>
          <a:p>
            <a:r>
              <a:rPr lang="en-US" sz="1050" dirty="0">
                <a:latin typeface="Century Gothic" panose="020B0502020202020204" pitchFamily="34" charset="0"/>
              </a:rPr>
              <a:t>Senior Associate </a:t>
            </a:r>
          </a:p>
          <a:p>
            <a:r>
              <a:rPr lang="en-US" sz="1050" dirty="0">
                <a:latin typeface="Century Gothic" panose="020B0502020202020204" pitchFamily="34" charset="0"/>
              </a:rPr>
              <a:t>jasonk@fsl.nz</a:t>
            </a:r>
          </a:p>
          <a:p>
            <a:r>
              <a:rPr lang="en-US" sz="1050" dirty="0">
                <a:latin typeface="Century Gothic" panose="020B0502020202020204" pitchFamily="34" charset="0"/>
              </a:rPr>
              <a:t>021 271 4568</a:t>
            </a:r>
          </a:p>
        </p:txBody>
      </p:sp>
      <p:pic>
        <p:nvPicPr>
          <p:cNvPr id="9" name="Picture 8">
            <a:extLst>
              <a:ext uri="{FF2B5EF4-FFF2-40B4-BE49-F238E27FC236}">
                <a16:creationId xmlns:a16="http://schemas.microsoft.com/office/drawing/2014/main" id="{FAB1BC09-9A3F-D722-A656-D03ABA13D1AB}"/>
              </a:ext>
            </a:extLst>
          </p:cNvPr>
          <p:cNvPicPr>
            <a:picLocks noChangeAspect="1"/>
          </p:cNvPicPr>
          <p:nvPr/>
        </p:nvPicPr>
        <p:blipFill>
          <a:blip r:embed="rId2"/>
          <a:stretch>
            <a:fillRect/>
          </a:stretch>
        </p:blipFill>
        <p:spPr>
          <a:xfrm>
            <a:off x="3773225" y="2958087"/>
            <a:ext cx="1751163" cy="1756167"/>
          </a:xfrm>
          <a:prstGeom prst="rect">
            <a:avLst/>
          </a:prstGeom>
        </p:spPr>
      </p:pic>
      <p:pic>
        <p:nvPicPr>
          <p:cNvPr id="10" name="Picture 9">
            <a:extLst>
              <a:ext uri="{FF2B5EF4-FFF2-40B4-BE49-F238E27FC236}">
                <a16:creationId xmlns:a16="http://schemas.microsoft.com/office/drawing/2014/main" id="{CC0CE2BE-BDFE-3B2F-A15C-469CE2FDFA26}"/>
              </a:ext>
            </a:extLst>
          </p:cNvPr>
          <p:cNvPicPr>
            <a:picLocks noChangeAspect="1"/>
          </p:cNvPicPr>
          <p:nvPr/>
        </p:nvPicPr>
        <p:blipFill>
          <a:blip r:embed="rId3"/>
          <a:stretch>
            <a:fillRect/>
          </a:stretch>
        </p:blipFill>
        <p:spPr>
          <a:xfrm>
            <a:off x="6502411" y="2946555"/>
            <a:ext cx="1756167" cy="1756167"/>
          </a:xfrm>
          <a:prstGeom prst="rect">
            <a:avLst/>
          </a:prstGeom>
        </p:spPr>
      </p:pic>
      <p:sp>
        <p:nvSpPr>
          <p:cNvPr id="11" name="TextBox 10">
            <a:extLst>
              <a:ext uri="{FF2B5EF4-FFF2-40B4-BE49-F238E27FC236}">
                <a16:creationId xmlns:a16="http://schemas.microsoft.com/office/drawing/2014/main" id="{ACB63033-1C06-37AF-9EB0-D58C7DE18DC4}"/>
              </a:ext>
            </a:extLst>
          </p:cNvPr>
          <p:cNvSpPr txBox="1"/>
          <p:nvPr/>
        </p:nvSpPr>
        <p:spPr>
          <a:xfrm>
            <a:off x="6502411" y="4875326"/>
            <a:ext cx="1784632" cy="738664"/>
          </a:xfrm>
          <a:prstGeom prst="rect">
            <a:avLst/>
          </a:prstGeom>
          <a:noFill/>
        </p:spPr>
        <p:txBody>
          <a:bodyPr wrap="square" rtlCol="0">
            <a:spAutoFit/>
          </a:bodyPr>
          <a:lstStyle/>
          <a:p>
            <a:r>
              <a:rPr lang="en-US" sz="1050" b="1" dirty="0">
                <a:latin typeface="Century Gothic" panose="020B0502020202020204" pitchFamily="34" charset="0"/>
              </a:rPr>
              <a:t>Fenella Smith</a:t>
            </a:r>
          </a:p>
          <a:p>
            <a:r>
              <a:rPr lang="en-US" sz="1050" dirty="0">
                <a:latin typeface="Century Gothic" panose="020B0502020202020204" pitchFamily="34" charset="0"/>
              </a:rPr>
              <a:t>Lawyer</a:t>
            </a:r>
          </a:p>
          <a:p>
            <a:r>
              <a:rPr lang="en-US" sz="1050" dirty="0">
                <a:latin typeface="Century Gothic" panose="020B0502020202020204" pitchFamily="34" charset="0"/>
              </a:rPr>
              <a:t>fenella@fsl.nz</a:t>
            </a:r>
          </a:p>
          <a:p>
            <a:r>
              <a:rPr lang="en-US" sz="1050" dirty="0">
                <a:latin typeface="Century Gothic" panose="020B0502020202020204" pitchFamily="34" charset="0"/>
              </a:rPr>
              <a:t>022 092 6717</a:t>
            </a:r>
          </a:p>
        </p:txBody>
      </p:sp>
    </p:spTree>
    <p:extLst>
      <p:ext uri="{BB962C8B-B14F-4D97-AF65-F5344CB8AC3E}">
        <p14:creationId xmlns:p14="http://schemas.microsoft.com/office/powerpoint/2010/main" val="43231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4</a:t>
            </a:fld>
            <a:endParaRPr lang="en-US"/>
          </a:p>
        </p:txBody>
      </p:sp>
      <p:sp>
        <p:nvSpPr>
          <p:cNvPr id="3" name="Title 2"/>
          <p:cNvSpPr>
            <a:spLocks noGrp="1"/>
          </p:cNvSpPr>
          <p:nvPr>
            <p:ph type="ctrTitle"/>
          </p:nvPr>
        </p:nvSpPr>
        <p:spPr>
          <a:xfrm>
            <a:off x="480291" y="1013640"/>
            <a:ext cx="5430924" cy="1164524"/>
          </a:xfrm>
        </p:spPr>
        <p:txBody>
          <a:bodyPr>
            <a:normAutofit fontScale="90000"/>
          </a:bodyPr>
          <a:lstStyle/>
          <a:p>
            <a:r>
              <a:rPr lang="en-US" dirty="0"/>
              <a:t>Why you need Terms for  </a:t>
            </a:r>
            <a:r>
              <a:rPr lang="en-US" dirty="0">
                <a:solidFill>
                  <a:srgbClr val="E6B10E"/>
                </a:solidFill>
              </a:rPr>
              <a:t>Carriage of Goods</a:t>
            </a:r>
          </a:p>
        </p:txBody>
      </p:sp>
      <p:sp>
        <p:nvSpPr>
          <p:cNvPr id="5" name="Text Placeholder 4"/>
          <p:cNvSpPr>
            <a:spLocks noGrp="1"/>
          </p:cNvSpPr>
          <p:nvPr>
            <p:ph type="body" sz="quarter" idx="14"/>
          </p:nvPr>
        </p:nvSpPr>
        <p:spPr>
          <a:xfrm>
            <a:off x="480291" y="2551814"/>
            <a:ext cx="5359792" cy="3292546"/>
          </a:xfrm>
        </p:spPr>
        <p:txBody>
          <a:bodyPr/>
          <a:lstStyle/>
          <a:p>
            <a:pPr marL="285750" lvl="0" indent="-285750">
              <a:buFont typeface="Arial" panose="020B0604020202020204" pitchFamily="34" charset="0"/>
              <a:buChar char="•"/>
            </a:pPr>
            <a:r>
              <a:rPr lang="en-GB" sz="1400" dirty="0">
                <a:latin typeface="Century Gothic" panose="020B0502020202020204" pitchFamily="34" charset="0"/>
              </a:rPr>
              <a:t>Clear written record of what has been agreed.</a:t>
            </a:r>
          </a:p>
          <a:p>
            <a:pPr lvl="0"/>
            <a:endParaRPr lang="en-GB" sz="1400" dirty="0">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Set processes for important matters such as liability and customer default. </a:t>
            </a:r>
          </a:p>
          <a:p>
            <a:endParaRPr lang="en-GB" sz="1400" dirty="0">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Strike balance between what is fair to the customer and providing maximum possible protection for you.</a:t>
            </a:r>
          </a:p>
          <a:p>
            <a:pPr lvl="0"/>
            <a:endParaRPr lang="en-GB" dirty="0">
              <a:latin typeface="Century Gothic" panose="020B0502020202020204" pitchFamily="34" charset="0"/>
            </a:endParaRPr>
          </a:p>
          <a:p>
            <a:pPr marL="285750" lvl="0" indent="-285750">
              <a:buFont typeface="Arial" panose="020B0604020202020204" pitchFamily="34" charset="0"/>
              <a:buChar char="•"/>
            </a:pPr>
            <a:r>
              <a:rPr lang="en-GB" sz="1400" dirty="0">
                <a:latin typeface="Century Gothic" panose="020B0502020202020204" pitchFamily="34" charset="0"/>
              </a:rPr>
              <a:t>Protections under the </a:t>
            </a:r>
            <a:r>
              <a:rPr lang="en-GB" sz="1400" b="1" dirty="0">
                <a:latin typeface="Century Gothic" panose="020B0502020202020204" pitchFamily="34" charset="0"/>
              </a:rPr>
              <a:t>Contract and Commercial Law Act 2017 </a:t>
            </a:r>
            <a:r>
              <a:rPr lang="en-GB" sz="1400" dirty="0">
                <a:latin typeface="Century Gothic" panose="020B0502020202020204" pitchFamily="34" charset="0"/>
              </a:rPr>
              <a:t>‘</a:t>
            </a:r>
            <a:r>
              <a:rPr lang="en-GB" sz="1400" b="1" dirty="0">
                <a:latin typeface="Century Gothic" panose="020B0502020202020204" pitchFamily="34" charset="0"/>
              </a:rPr>
              <a:t>Carriage of Goods</a:t>
            </a:r>
            <a:r>
              <a:rPr lang="en-GB" sz="1400" dirty="0">
                <a:latin typeface="Century Gothic" panose="020B0502020202020204" pitchFamily="34" charset="0"/>
              </a:rPr>
              <a:t>’ section </a:t>
            </a:r>
          </a:p>
          <a:p>
            <a:pPr lvl="0"/>
            <a:endParaRPr lang="en-GB" sz="105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60981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BC90A6-B3FC-7A31-6F1F-99BC0DCB9657}"/>
              </a:ext>
            </a:extLst>
          </p:cNvPr>
          <p:cNvSpPr>
            <a:spLocks noGrp="1"/>
          </p:cNvSpPr>
          <p:nvPr>
            <p:ph type="sldNum" sz="quarter" idx="12"/>
          </p:nvPr>
        </p:nvSpPr>
        <p:spPr/>
        <p:txBody>
          <a:bodyPr/>
          <a:lstStyle/>
          <a:p>
            <a:fld id="{A8B69925-E3AE-AA45-B43E-761E7DC70368}" type="slidenum">
              <a:rPr lang="en-US" smtClean="0"/>
              <a:t>5</a:t>
            </a:fld>
            <a:endParaRPr lang="en-US"/>
          </a:p>
        </p:txBody>
      </p:sp>
      <p:sp>
        <p:nvSpPr>
          <p:cNvPr id="3" name="Title 2">
            <a:extLst>
              <a:ext uri="{FF2B5EF4-FFF2-40B4-BE49-F238E27FC236}">
                <a16:creationId xmlns:a16="http://schemas.microsoft.com/office/drawing/2014/main" id="{825F993D-8434-99D7-5151-D177BB5EF577}"/>
              </a:ext>
            </a:extLst>
          </p:cNvPr>
          <p:cNvSpPr>
            <a:spLocks noGrp="1"/>
          </p:cNvSpPr>
          <p:nvPr>
            <p:ph type="ctrTitle"/>
          </p:nvPr>
        </p:nvSpPr>
        <p:spPr>
          <a:xfrm>
            <a:off x="1035176" y="954373"/>
            <a:ext cx="5059236" cy="1355853"/>
          </a:xfrm>
        </p:spPr>
        <p:txBody>
          <a:bodyPr>
            <a:normAutofit fontScale="90000"/>
          </a:bodyPr>
          <a:lstStyle/>
          <a:p>
            <a:r>
              <a:rPr lang="en-NZ" dirty="0"/>
              <a:t>The Terms and Conditions of Carriage that we have prepared for you </a:t>
            </a:r>
          </a:p>
        </p:txBody>
      </p:sp>
      <p:sp>
        <p:nvSpPr>
          <p:cNvPr id="5" name="Text Placeholder 4">
            <a:extLst>
              <a:ext uri="{FF2B5EF4-FFF2-40B4-BE49-F238E27FC236}">
                <a16:creationId xmlns:a16="http://schemas.microsoft.com/office/drawing/2014/main" id="{4AAB318D-1959-A655-AC4D-24D5894EFF05}"/>
              </a:ext>
            </a:extLst>
          </p:cNvPr>
          <p:cNvSpPr>
            <a:spLocks noGrp="1"/>
          </p:cNvSpPr>
          <p:nvPr>
            <p:ph type="body" sz="quarter" idx="14"/>
          </p:nvPr>
        </p:nvSpPr>
        <p:spPr>
          <a:xfrm>
            <a:off x="1072005" y="3429000"/>
            <a:ext cx="4030662" cy="2646364"/>
          </a:xfrm>
        </p:spPr>
        <p:txBody>
          <a:bodyPr/>
          <a:lstStyle/>
          <a:p>
            <a:r>
              <a:rPr lang="en-GB" sz="1100" dirty="0">
                <a:latin typeface="Century Gothic" panose="020B0502020202020204" pitchFamily="34" charset="0"/>
              </a:rPr>
              <a:t>We will be referring to ‘the Terms’ throughout the webinar. When we do, we are referring to the draft precedent we have provided. </a:t>
            </a:r>
          </a:p>
          <a:p>
            <a:r>
              <a:rPr lang="en-GB" dirty="0">
                <a:latin typeface="Century Gothic" panose="020B0502020202020204" pitchFamily="34" charset="0"/>
              </a:rPr>
              <a:t>We understand you will also have the accompanying fact sheet that we provided with the Terms in front of you. </a:t>
            </a:r>
          </a:p>
        </p:txBody>
      </p:sp>
    </p:spTree>
    <p:extLst>
      <p:ext uri="{BB962C8B-B14F-4D97-AF65-F5344CB8AC3E}">
        <p14:creationId xmlns:p14="http://schemas.microsoft.com/office/powerpoint/2010/main" val="375392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6</a:t>
            </a:fld>
            <a:endParaRPr lang="en-US"/>
          </a:p>
        </p:txBody>
      </p:sp>
      <p:sp>
        <p:nvSpPr>
          <p:cNvPr id="3" name="Title 2"/>
          <p:cNvSpPr>
            <a:spLocks noGrp="1"/>
          </p:cNvSpPr>
          <p:nvPr>
            <p:ph type="ctrTitle"/>
          </p:nvPr>
        </p:nvSpPr>
        <p:spPr>
          <a:xfrm>
            <a:off x="6687083" y="981257"/>
            <a:ext cx="4855059" cy="799399"/>
          </a:xfrm>
        </p:spPr>
        <p:txBody>
          <a:bodyPr>
            <a:normAutofit fontScale="90000"/>
          </a:bodyPr>
          <a:lstStyle/>
          <a:p>
            <a:r>
              <a:rPr lang="en-US" dirty="0"/>
              <a:t>The Four Kinds of </a:t>
            </a:r>
            <a:r>
              <a:rPr lang="en-US" dirty="0">
                <a:solidFill>
                  <a:srgbClr val="E6B10E"/>
                </a:solidFill>
              </a:rPr>
              <a:t>Contract for Carriage</a:t>
            </a:r>
          </a:p>
        </p:txBody>
      </p:sp>
      <p:sp>
        <p:nvSpPr>
          <p:cNvPr id="7" name="Text Placeholder 3"/>
          <p:cNvSpPr>
            <a:spLocks noGrp="1"/>
          </p:cNvSpPr>
          <p:nvPr>
            <p:ph type="body" sz="quarter" idx="14"/>
          </p:nvPr>
        </p:nvSpPr>
        <p:spPr>
          <a:xfrm>
            <a:off x="6730408" y="2366020"/>
            <a:ext cx="4549889" cy="4311227"/>
          </a:xfrm>
        </p:spPr>
        <p:txBody>
          <a:bodyPr/>
          <a:lstStyle/>
          <a:p>
            <a:pPr marL="285750" indent="-285750">
              <a:buFont typeface="Arial" panose="020B0604020202020204" pitchFamily="34" charset="0"/>
              <a:buChar char="•"/>
            </a:pPr>
            <a:r>
              <a:rPr lang="en-GB" sz="1600" b="1" dirty="0">
                <a:solidFill>
                  <a:srgbClr val="425066"/>
                </a:solidFill>
              </a:rPr>
              <a:t>Limited Carrier’s Risk; </a:t>
            </a:r>
          </a:p>
          <a:p>
            <a:endParaRPr lang="en-GB" sz="1600" b="1" dirty="0">
              <a:solidFill>
                <a:srgbClr val="425066"/>
              </a:solidFill>
            </a:endParaRPr>
          </a:p>
          <a:p>
            <a:pPr marL="285750" indent="-285750">
              <a:buFont typeface="Arial" panose="020B0604020202020204" pitchFamily="34" charset="0"/>
              <a:buChar char="•"/>
            </a:pPr>
            <a:r>
              <a:rPr lang="en-GB" sz="1600" b="1" dirty="0">
                <a:solidFill>
                  <a:srgbClr val="425066"/>
                </a:solidFill>
              </a:rPr>
              <a:t>Owner’s Risk;</a:t>
            </a:r>
          </a:p>
          <a:p>
            <a:endParaRPr lang="en-GB" sz="1600" dirty="0">
              <a:solidFill>
                <a:srgbClr val="425066"/>
              </a:solidFill>
            </a:endParaRPr>
          </a:p>
          <a:p>
            <a:pPr marL="285750" indent="-285750">
              <a:buFont typeface="Arial" panose="020B0604020202020204" pitchFamily="34" charset="0"/>
              <a:buChar char="•"/>
            </a:pPr>
            <a:r>
              <a:rPr lang="en-GB" sz="1600" b="1" dirty="0">
                <a:solidFill>
                  <a:srgbClr val="425066"/>
                </a:solidFill>
              </a:rPr>
              <a:t>Declared Value Risk; and</a:t>
            </a:r>
          </a:p>
          <a:p>
            <a:endParaRPr lang="en-GB" sz="1600" dirty="0">
              <a:solidFill>
                <a:srgbClr val="425066"/>
              </a:solidFill>
            </a:endParaRPr>
          </a:p>
          <a:p>
            <a:pPr marL="285750" indent="-285750">
              <a:buFont typeface="Arial" panose="020B0604020202020204" pitchFamily="34" charset="0"/>
              <a:buChar char="•"/>
            </a:pPr>
            <a:r>
              <a:rPr lang="en-GB" sz="1600" b="1" dirty="0">
                <a:solidFill>
                  <a:srgbClr val="425066"/>
                </a:solidFill>
              </a:rPr>
              <a:t>Declared Terms.</a:t>
            </a:r>
            <a:endParaRPr lang="en-GB" sz="1600" dirty="0">
              <a:solidFill>
                <a:srgbClr val="425066"/>
              </a:solidFill>
            </a:endParaRPr>
          </a:p>
          <a:p>
            <a:endParaRPr lang="en-GB" sz="1400" dirty="0">
              <a:solidFill>
                <a:srgbClr val="FF0000"/>
              </a:solidFill>
            </a:endParaRPr>
          </a:p>
        </p:txBody>
      </p:sp>
    </p:spTree>
    <p:extLst>
      <p:ext uri="{BB962C8B-B14F-4D97-AF65-F5344CB8AC3E}">
        <p14:creationId xmlns:p14="http://schemas.microsoft.com/office/powerpoint/2010/main" val="203793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7</a:t>
            </a:fld>
            <a:endParaRPr lang="en-US"/>
          </a:p>
        </p:txBody>
      </p:sp>
      <p:sp>
        <p:nvSpPr>
          <p:cNvPr id="3" name="Title 2"/>
          <p:cNvSpPr>
            <a:spLocks noGrp="1"/>
          </p:cNvSpPr>
          <p:nvPr>
            <p:ph type="ctrTitle"/>
          </p:nvPr>
        </p:nvSpPr>
        <p:spPr/>
        <p:txBody>
          <a:bodyPr/>
          <a:lstStyle/>
          <a:p>
            <a:r>
              <a:rPr lang="en-GB" dirty="0">
                <a:solidFill>
                  <a:srgbClr val="E6B10E"/>
                </a:solidFill>
              </a:rPr>
              <a:t>Limited Carrier’s Risk</a:t>
            </a:r>
            <a:r>
              <a:rPr lang="en-GB" dirty="0"/>
              <a:t> Contracts</a:t>
            </a:r>
            <a:endParaRPr lang="en-NZ" dirty="0"/>
          </a:p>
        </p:txBody>
      </p:sp>
      <p:sp>
        <p:nvSpPr>
          <p:cNvPr id="6" name="Text Placeholder 5"/>
          <p:cNvSpPr>
            <a:spLocks noGrp="1"/>
          </p:cNvSpPr>
          <p:nvPr>
            <p:ph type="body" sz="quarter" idx="13"/>
          </p:nvPr>
        </p:nvSpPr>
        <p:spPr>
          <a:xfrm>
            <a:off x="1076140" y="2170681"/>
            <a:ext cx="9483051" cy="3728413"/>
          </a:xfrm>
        </p:spPr>
        <p:txBody>
          <a:bodyPr/>
          <a:lstStyle/>
          <a:p>
            <a:pPr>
              <a:lnSpc>
                <a:spcPct val="150000"/>
              </a:lnSpc>
            </a:pPr>
            <a:r>
              <a:rPr lang="en-GB" sz="1600" b="0" dirty="0">
                <a:solidFill>
                  <a:srgbClr val="425066"/>
                </a:solidFill>
              </a:rPr>
              <a:t>The carrier’s liability is limited to $2,000 for each single unit of goods.</a:t>
            </a:r>
          </a:p>
          <a:p>
            <a:pPr>
              <a:lnSpc>
                <a:spcPct val="150000"/>
              </a:lnSpc>
            </a:pPr>
            <a:endParaRPr lang="en-NZ" b="0" dirty="0"/>
          </a:p>
          <a:p>
            <a:pPr>
              <a:lnSpc>
                <a:spcPct val="150000"/>
              </a:lnSpc>
            </a:pPr>
            <a:r>
              <a:rPr lang="en-NZ" dirty="0"/>
              <a:t>Requirements under the Act: </a:t>
            </a:r>
          </a:p>
          <a:p>
            <a:pPr marL="285750" indent="-285750">
              <a:lnSpc>
                <a:spcPct val="150000"/>
              </a:lnSpc>
              <a:buFont typeface="Arial" panose="020B0604020202020204" pitchFamily="34" charset="0"/>
              <a:buChar char="•"/>
            </a:pPr>
            <a:r>
              <a:rPr lang="en-NZ" sz="1600" b="0" dirty="0">
                <a:solidFill>
                  <a:srgbClr val="425066"/>
                </a:solidFill>
                <a:latin typeface="Century Gothic" panose="020B0502020202020204" pitchFamily="34" charset="0"/>
              </a:rPr>
              <a:t>T</a:t>
            </a:r>
            <a:r>
              <a:rPr lang="en-NZ" b="0" dirty="0">
                <a:solidFill>
                  <a:srgbClr val="425066"/>
                </a:solidFill>
                <a:latin typeface="Century Gothic" panose="020B0502020202020204" pitchFamily="34" charset="0"/>
              </a:rPr>
              <a:t>his limit of liability is subject to exceptions. </a:t>
            </a:r>
          </a:p>
          <a:p>
            <a:pPr marL="285750" indent="-285750">
              <a:lnSpc>
                <a:spcPct val="150000"/>
              </a:lnSpc>
              <a:buFont typeface="Arial" panose="020B0604020202020204" pitchFamily="34" charset="0"/>
              <a:buChar char="•"/>
            </a:pPr>
            <a:r>
              <a:rPr lang="en-GB" sz="1600" b="0" dirty="0">
                <a:solidFill>
                  <a:srgbClr val="425066"/>
                </a:solidFill>
                <a:latin typeface="Century Gothic" panose="020B0502020202020204" pitchFamily="34" charset="0"/>
              </a:rPr>
              <a:t>Carriage of Goods are to be at Limited Carrier’s Risk,</a:t>
            </a:r>
            <a:r>
              <a:rPr lang="en-GB" b="0" dirty="0">
                <a:solidFill>
                  <a:srgbClr val="425066"/>
                </a:solidFill>
                <a:latin typeface="Century Gothic" panose="020B0502020202020204" pitchFamily="34" charset="0"/>
              </a:rPr>
              <a:t> </a:t>
            </a:r>
            <a:r>
              <a:rPr lang="en-GB" sz="1600" b="0" dirty="0">
                <a:solidFill>
                  <a:srgbClr val="425066"/>
                </a:solidFill>
                <a:latin typeface="Century Gothic" panose="020B0502020202020204" pitchFamily="34" charset="0"/>
              </a:rPr>
              <a:t>unless the Customer has signed a written document stating that they are to be at Owner’s Risk or Declared Terms. </a:t>
            </a:r>
            <a:endParaRPr lang="en-NZ" sz="16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20619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87FEF-3FEF-7BB0-AC74-5EE2E768D98C}"/>
              </a:ext>
            </a:extLst>
          </p:cNvPr>
          <p:cNvSpPr>
            <a:spLocks noGrp="1"/>
          </p:cNvSpPr>
          <p:nvPr>
            <p:ph type="sldNum" sz="quarter" idx="12"/>
          </p:nvPr>
        </p:nvSpPr>
        <p:spPr/>
        <p:txBody>
          <a:bodyPr/>
          <a:lstStyle/>
          <a:p>
            <a:fld id="{A8B69925-E3AE-AA45-B43E-761E7DC70368}" type="slidenum">
              <a:rPr lang="en-US" smtClean="0"/>
              <a:t>8</a:t>
            </a:fld>
            <a:endParaRPr lang="en-US"/>
          </a:p>
        </p:txBody>
      </p:sp>
      <p:sp>
        <p:nvSpPr>
          <p:cNvPr id="3" name="Title 2">
            <a:extLst>
              <a:ext uri="{FF2B5EF4-FFF2-40B4-BE49-F238E27FC236}">
                <a16:creationId xmlns:a16="http://schemas.microsoft.com/office/drawing/2014/main" id="{5803307D-08A3-B66D-1097-2BEF8897AC73}"/>
              </a:ext>
            </a:extLst>
          </p:cNvPr>
          <p:cNvSpPr>
            <a:spLocks noGrp="1"/>
          </p:cNvSpPr>
          <p:nvPr>
            <p:ph type="ctrTitle"/>
          </p:nvPr>
        </p:nvSpPr>
        <p:spPr>
          <a:xfrm>
            <a:off x="1035176" y="1072564"/>
            <a:ext cx="6553856" cy="1191944"/>
          </a:xfrm>
        </p:spPr>
        <p:txBody>
          <a:bodyPr>
            <a:normAutofit fontScale="90000"/>
          </a:bodyPr>
          <a:lstStyle/>
          <a:p>
            <a:r>
              <a:rPr lang="en-NZ" dirty="0"/>
              <a:t>What is a </a:t>
            </a:r>
            <a:r>
              <a:rPr lang="en-NZ" dirty="0">
                <a:solidFill>
                  <a:srgbClr val="E6B10E"/>
                </a:solidFill>
              </a:rPr>
              <a:t>unit of goods</a:t>
            </a:r>
            <a:r>
              <a:rPr lang="en-NZ" dirty="0"/>
              <a:t> under the Act?</a:t>
            </a:r>
          </a:p>
        </p:txBody>
      </p:sp>
      <p:sp>
        <p:nvSpPr>
          <p:cNvPr id="4" name="Text Placeholder 3">
            <a:extLst>
              <a:ext uri="{FF2B5EF4-FFF2-40B4-BE49-F238E27FC236}">
                <a16:creationId xmlns:a16="http://schemas.microsoft.com/office/drawing/2014/main" id="{657B388E-5786-44F8-422C-94FB890650C6}"/>
              </a:ext>
            </a:extLst>
          </p:cNvPr>
          <p:cNvSpPr>
            <a:spLocks noGrp="1"/>
          </p:cNvSpPr>
          <p:nvPr>
            <p:ph type="body" sz="quarter" idx="13"/>
          </p:nvPr>
        </p:nvSpPr>
        <p:spPr>
          <a:xfrm>
            <a:off x="1078501" y="2551814"/>
            <a:ext cx="5956613" cy="3807797"/>
          </a:xfrm>
        </p:spPr>
        <p:txBody>
          <a:bodyPr/>
          <a:lstStyle/>
          <a:p>
            <a:endParaRPr lang="en-GB" sz="900" b="0" dirty="0"/>
          </a:p>
          <a:p>
            <a:pPr marL="285750" indent="-285750">
              <a:buFont typeface="Arial" panose="020B0604020202020204" pitchFamily="34" charset="0"/>
              <a:buChar char="•"/>
            </a:pPr>
            <a:r>
              <a:rPr lang="en-GB" dirty="0"/>
              <a:t>Bulk cargo </a:t>
            </a:r>
            <a:endParaRPr lang="en-GB" b="0" dirty="0">
              <a:solidFill>
                <a:srgbClr val="FF0000"/>
              </a:solidFill>
            </a:endParaRPr>
          </a:p>
          <a:p>
            <a:endParaRPr lang="en-GB" sz="900" b="0" dirty="0"/>
          </a:p>
          <a:p>
            <a:pPr marL="285750" indent="-285750">
              <a:buFont typeface="Arial" panose="020B0604020202020204" pitchFamily="34" charset="0"/>
              <a:buChar char="•"/>
            </a:pPr>
            <a:r>
              <a:rPr lang="en-GB" dirty="0"/>
              <a:t>Goods contained in a container</a:t>
            </a:r>
          </a:p>
          <a:p>
            <a:pPr marL="285750" indent="-285750">
              <a:buFont typeface="Arial" panose="020B0604020202020204" pitchFamily="34" charset="0"/>
              <a:buChar char="•"/>
            </a:pPr>
            <a:endParaRPr lang="en-GB" sz="900" b="0" dirty="0"/>
          </a:p>
          <a:p>
            <a:pPr marL="285750" indent="-285750">
              <a:buFont typeface="Arial" panose="020B0604020202020204" pitchFamily="34" charset="0"/>
              <a:buChar char="•"/>
            </a:pPr>
            <a:r>
              <a:rPr lang="en-GB" dirty="0"/>
              <a:t>Baggage</a:t>
            </a:r>
          </a:p>
          <a:p>
            <a:pPr marL="285750" indent="-285750">
              <a:buFont typeface="Arial" panose="020B0604020202020204" pitchFamily="34" charset="0"/>
              <a:buChar char="•"/>
            </a:pPr>
            <a:endParaRPr lang="en-GB" b="0" dirty="0">
              <a:solidFill>
                <a:srgbClr val="FF0000"/>
              </a:solidFill>
            </a:endParaRPr>
          </a:p>
          <a:p>
            <a:pPr marL="285750" indent="-285750">
              <a:buFont typeface="Arial" panose="020B0604020202020204" pitchFamily="34" charset="0"/>
              <a:buChar char="•"/>
            </a:pPr>
            <a:r>
              <a:rPr lang="en-GB" dirty="0"/>
              <a:t>Others</a:t>
            </a:r>
            <a:r>
              <a:rPr lang="en-GB" b="0" dirty="0"/>
              <a:t> </a:t>
            </a:r>
          </a:p>
          <a:p>
            <a:endParaRPr lang="en-GB" b="0" dirty="0"/>
          </a:p>
          <a:p>
            <a:endParaRPr lang="en-NZ" b="0" dirty="0"/>
          </a:p>
        </p:txBody>
      </p:sp>
    </p:spTree>
    <p:extLst>
      <p:ext uri="{BB962C8B-B14F-4D97-AF65-F5344CB8AC3E}">
        <p14:creationId xmlns:p14="http://schemas.microsoft.com/office/powerpoint/2010/main" val="74965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B69925-E3AE-AA45-B43E-761E7DC70368}" type="slidenum">
              <a:rPr lang="en-US" smtClean="0"/>
              <a:t>9</a:t>
            </a:fld>
            <a:endParaRPr lang="en-US"/>
          </a:p>
        </p:txBody>
      </p:sp>
      <p:sp>
        <p:nvSpPr>
          <p:cNvPr id="3" name="Title 2"/>
          <p:cNvSpPr>
            <a:spLocks noGrp="1"/>
          </p:cNvSpPr>
          <p:nvPr>
            <p:ph type="ctrTitle"/>
          </p:nvPr>
        </p:nvSpPr>
        <p:spPr>
          <a:xfrm>
            <a:off x="1076140" y="1125470"/>
            <a:ext cx="9524016" cy="730126"/>
          </a:xfrm>
        </p:spPr>
        <p:txBody>
          <a:bodyPr/>
          <a:lstStyle/>
          <a:p>
            <a:r>
              <a:rPr lang="en-GB" dirty="0">
                <a:solidFill>
                  <a:srgbClr val="E6B10E"/>
                </a:solidFill>
              </a:rPr>
              <a:t>Owner’s</a:t>
            </a:r>
            <a:r>
              <a:rPr lang="en-GB" dirty="0"/>
              <a:t> </a:t>
            </a:r>
            <a:r>
              <a:rPr lang="en-GB" dirty="0">
                <a:solidFill>
                  <a:srgbClr val="E6B10E"/>
                </a:solidFill>
              </a:rPr>
              <a:t>Risk</a:t>
            </a:r>
            <a:r>
              <a:rPr lang="en-GB" dirty="0"/>
              <a:t> Contracts</a:t>
            </a:r>
            <a:endParaRPr lang="en-NZ" dirty="0"/>
          </a:p>
        </p:txBody>
      </p:sp>
      <p:sp>
        <p:nvSpPr>
          <p:cNvPr id="6" name="Text Placeholder 5"/>
          <p:cNvSpPr>
            <a:spLocks noGrp="1"/>
          </p:cNvSpPr>
          <p:nvPr>
            <p:ph type="body" sz="quarter" idx="13"/>
          </p:nvPr>
        </p:nvSpPr>
        <p:spPr>
          <a:xfrm>
            <a:off x="1076140" y="2200940"/>
            <a:ext cx="9483051" cy="3698154"/>
          </a:xfrm>
        </p:spPr>
        <p:txBody>
          <a:bodyPr/>
          <a:lstStyle/>
          <a:p>
            <a:pPr>
              <a:lnSpc>
                <a:spcPct val="150000"/>
              </a:lnSpc>
            </a:pPr>
            <a:r>
              <a:rPr lang="en-GB" b="0" dirty="0"/>
              <a:t>The carrier has no liability for loss or damage to goods unless it intentionally causes it.</a:t>
            </a:r>
            <a:endParaRPr lang="en-NZ" dirty="0"/>
          </a:p>
          <a:p>
            <a:pPr>
              <a:lnSpc>
                <a:spcPct val="150000"/>
              </a:lnSpc>
            </a:pPr>
            <a:endParaRPr lang="en-NZ" dirty="0"/>
          </a:p>
          <a:p>
            <a:pPr>
              <a:lnSpc>
                <a:spcPct val="150000"/>
              </a:lnSpc>
            </a:pPr>
            <a:r>
              <a:rPr lang="en-NZ" dirty="0"/>
              <a:t>Requirements under the Act: </a:t>
            </a:r>
          </a:p>
          <a:p>
            <a:pPr marL="285750" indent="-285750">
              <a:lnSpc>
                <a:spcPct val="150000"/>
              </a:lnSpc>
              <a:buFont typeface="Arial" panose="020B0604020202020204" pitchFamily="34" charset="0"/>
              <a:buChar char="•"/>
            </a:pPr>
            <a:r>
              <a:rPr lang="en-NZ" b="0" dirty="0"/>
              <a:t>Contract must be in writing, clearly stated to be at the Owner’s Risk, and signed.</a:t>
            </a:r>
          </a:p>
          <a:p>
            <a:pPr marL="285750" indent="-285750">
              <a:lnSpc>
                <a:spcPct val="150000"/>
              </a:lnSpc>
              <a:buFont typeface="Arial" panose="020B0604020202020204" pitchFamily="34" charset="0"/>
              <a:buChar char="•"/>
            </a:pPr>
            <a:r>
              <a:rPr lang="en-NZ" b="0" dirty="0"/>
              <a:t>The contract includes the following ‘at owners’ risk’ statement:</a:t>
            </a:r>
          </a:p>
          <a:p>
            <a:pPr>
              <a:lnSpc>
                <a:spcPct val="150000"/>
              </a:lnSpc>
            </a:pPr>
            <a:endParaRPr lang="en-NZ" b="0" dirty="0"/>
          </a:p>
          <a:p>
            <a:pPr lvl="1">
              <a:lnSpc>
                <a:spcPct val="150000"/>
              </a:lnSpc>
            </a:pPr>
            <a:r>
              <a:rPr lang="en-GB" sz="1200" dirty="0">
                <a:solidFill>
                  <a:srgbClr val="425066"/>
                </a:solidFill>
                <a:latin typeface="Century Gothic" panose="020B0502020202020204" pitchFamily="34" charset="0"/>
              </a:rPr>
              <a:t>	</a:t>
            </a:r>
            <a:r>
              <a:rPr lang="en-GB" sz="1400" b="0" i="1" dirty="0">
                <a:solidFill>
                  <a:srgbClr val="425066"/>
                </a:solidFill>
                <a:latin typeface="Century Gothic" panose="020B0502020202020204" pitchFamily="34" charset="0"/>
              </a:rPr>
              <a:t>“These goods are to be carried at owner’s risk. This means that the carrier will pay no 	compensation if the goods are lost or damaged, unless the carrier intentionally loses or 	damages them”.</a:t>
            </a:r>
            <a:endParaRPr lang="en-NZ" sz="1200" b="0" i="1" dirty="0">
              <a:solidFill>
                <a:srgbClr val="425066"/>
              </a:solidFill>
              <a:latin typeface="Century Gothic" panose="020B0502020202020204" pitchFamily="34" charset="0"/>
            </a:endParaRPr>
          </a:p>
        </p:txBody>
      </p:sp>
    </p:spTree>
    <p:extLst>
      <p:ext uri="{BB962C8B-B14F-4D97-AF65-F5344CB8AC3E}">
        <p14:creationId xmlns:p14="http://schemas.microsoft.com/office/powerpoint/2010/main" val="1324752543"/>
      </p:ext>
    </p:extLst>
  </p:cSld>
  <p:clrMapOvr>
    <a:masterClrMapping/>
  </p:clrMapOvr>
</p:sld>
</file>

<file path=ppt/theme/theme1.xml><?xml version="1.0" encoding="utf-8"?>
<a:theme xmlns:a="http://schemas.openxmlformats.org/drawingml/2006/main" name="1_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nsporting New Zealand Webinar.potx" id="{70312467-2B6A-458E-BF6A-8CA4C605CA94}" vid="{FDF44E1B-5B83-470B-814B-1F227A4E9A35}"/>
    </a:ext>
  </a:extLst>
</a:theme>
</file>

<file path=ppt/theme/theme2.xml><?xml version="1.0" encoding="utf-8"?>
<a:theme xmlns:a="http://schemas.openxmlformats.org/drawingml/2006/main" name="2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nsporting New Zealand Webinar.potx" id="{70312467-2B6A-458E-BF6A-8CA4C605CA94}" vid="{D1BF9050-8A18-40B0-8AEE-ECB9CD8034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9F1ECDB06B1B488461E64F9788AF3C" ma:contentTypeVersion="5" ma:contentTypeDescription="Create a new document." ma:contentTypeScope="" ma:versionID="bfe45ca7604944a90d70f5babea0ed92">
  <xsd:schema xmlns:xsd="http://www.w3.org/2001/XMLSchema" xmlns:xs="http://www.w3.org/2001/XMLSchema" xmlns:p="http://schemas.microsoft.com/office/2006/metadata/properties" xmlns:ns2="16e3b0b0-5d74-4c92-9491-b133197b09c8" xmlns:ns3="0852f05e-debc-46a4-b9a9-8b8932536790" targetNamespace="http://schemas.microsoft.com/office/2006/metadata/properties" ma:root="true" ma:fieldsID="b14f753a5ee8c36237ccfa4804e04e94" ns2:_="" ns3:_="">
    <xsd:import namespace="16e3b0b0-5d74-4c92-9491-b133197b09c8"/>
    <xsd:import namespace="0852f05e-debc-46a4-b9a9-8b89325367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3b0b0-5d74-4c92-9491-b133197b09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52f05e-debc-46a4-b9a9-8b89325367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3F5ADB-BCCC-4950-A7CA-71540F1BD763}">
  <ds:schemaRefs>
    <ds:schemaRef ds:uri="http://schemas.microsoft.com/sharepoint/v3/contenttype/forms"/>
  </ds:schemaRefs>
</ds:datastoreItem>
</file>

<file path=customXml/itemProps2.xml><?xml version="1.0" encoding="utf-8"?>
<ds:datastoreItem xmlns:ds="http://schemas.openxmlformats.org/officeDocument/2006/customXml" ds:itemID="{62FE0C9A-FABD-4BB4-8D15-325A52224FAA}">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0852f05e-debc-46a4-b9a9-8b8932536790"/>
    <ds:schemaRef ds:uri="http://schemas.microsoft.com/office/2006/metadata/properties"/>
    <ds:schemaRef ds:uri="16e3b0b0-5d74-4c92-9491-b133197b09c8"/>
    <ds:schemaRef ds:uri="http://www.w3.org/XML/1998/namespace"/>
    <ds:schemaRef ds:uri="http://purl.org/dc/dcmitype/"/>
  </ds:schemaRefs>
</ds:datastoreItem>
</file>

<file path=customXml/itemProps3.xml><?xml version="1.0" encoding="utf-8"?>
<ds:datastoreItem xmlns:ds="http://schemas.openxmlformats.org/officeDocument/2006/customXml" ds:itemID="{600C6C2C-81F5-4611-832C-FBEDF854A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3b0b0-5d74-4c92-9491-b133197b09c8"/>
    <ds:schemaRef ds:uri="0852f05e-debc-46a4-b9a9-8b8932536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4771</TotalTime>
  <Words>1812</Words>
  <Application>Microsoft Office PowerPoint</Application>
  <PresentationFormat>Custom</PresentationFormat>
  <Paragraphs>230</Paragraphs>
  <Slides>34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Arial Black</vt:lpstr>
      <vt:lpstr>Calibri</vt:lpstr>
      <vt:lpstr>Century Gothic</vt:lpstr>
      <vt:lpstr>Georgia</vt:lpstr>
      <vt:lpstr>1_Title Slides</vt:lpstr>
      <vt:lpstr>2_Content Slides</vt:lpstr>
      <vt:lpstr>Terms and Conditions for Carriage of Goods </vt:lpstr>
      <vt:lpstr>Who are we?</vt:lpstr>
      <vt:lpstr>PowerPoint Presentation</vt:lpstr>
      <vt:lpstr>Why you need Terms for  Carriage of Goods</vt:lpstr>
      <vt:lpstr>The Terms and Conditions of Carriage that we have prepared for you </vt:lpstr>
      <vt:lpstr>The Four Kinds of Contract for Carriage</vt:lpstr>
      <vt:lpstr>Limited Carrier’s Risk Contracts</vt:lpstr>
      <vt:lpstr>What is a unit of goods under the Act?</vt:lpstr>
      <vt:lpstr>Owner’s Risk Contracts</vt:lpstr>
      <vt:lpstr>Declared Value Risk Contracts</vt:lpstr>
      <vt:lpstr>Declared Terms Contracts</vt:lpstr>
      <vt:lpstr>Limited Carriers Risk is the default type of Contract in the Terms</vt:lpstr>
      <vt:lpstr>Limits on Liability in the Terms</vt:lpstr>
      <vt:lpstr>Exceptions to the Limits on Liability under the Act  </vt:lpstr>
      <vt:lpstr>Assigning or Subcontracting a carriage</vt:lpstr>
      <vt:lpstr>Contracting Carrier’s Responsibility</vt:lpstr>
      <vt:lpstr>Actual Carrier’s Responsibility</vt:lpstr>
      <vt:lpstr>Question </vt:lpstr>
      <vt:lpstr>Question</vt:lpstr>
      <vt:lpstr>How different types of goods are dealt with in the Terms</vt:lpstr>
      <vt:lpstr>Holding Undelivered Goods</vt:lpstr>
      <vt:lpstr>Protections against non-payment</vt:lpstr>
      <vt:lpstr>Protections for the carrier in the Terms</vt:lpstr>
      <vt:lpstr>Protections for the carrier in the Terms</vt:lpstr>
      <vt:lpstr>Other protections for the Carrier</vt:lpstr>
      <vt:lpstr>Where do we stand as a transport operator when the customer expects costs to be covered up to at least their insurance excess?  </vt:lpstr>
      <vt:lpstr>Should the Terms refer to a rates schedule, and prompt a regular review? I.e., unless any other agreement in place, quarterly Grant Thornton Transport Index or annual CPI adjustment? </vt:lpstr>
      <vt:lpstr>While there is no requirement for a carrier to hold any insurances, should $5/10m Public liability be the standard type of insurance held?</vt:lpstr>
      <vt:lpstr>Is the carrier required to maintain and hold all relevant licenses, permits or authorities to operate vehicles, and ensure drivers are also licensed?</vt:lpstr>
      <vt:lpstr>Does a carrier have the right to remove or discard any product that is already in transport should it leak, damage or spoil other freight or the vehicle in any way? Could they hold a customer liable for damage of any other cargo or property?</vt:lpstr>
      <vt:lpstr>Question</vt:lpstr>
      <vt:lpstr>Question </vt:lpstr>
      <vt:lpstr>Questions?</vt:lpstr>
      <vt:lpstr>Thank you for your time, Ford Sumner is here to help you. </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Sygrove-Savill</dc:creator>
  <cp:lastModifiedBy>Ford Sumner</cp:lastModifiedBy>
  <cp:revision>82</cp:revision>
  <cp:lastPrinted>2024-05-28T23:21:56Z</cp:lastPrinted>
  <dcterms:created xsi:type="dcterms:W3CDTF">2019-02-23T01:38:56Z</dcterms:created>
  <dcterms:modified xsi:type="dcterms:W3CDTF">2024-05-28T23:34:47Z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0x010100A49F1ECDB06B1B488461E64F9788AF3C</vt:lpwstr>
  </property>
</Properties>
</file>